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59" r:id="rId5"/>
    <p:sldId id="293" r:id="rId6"/>
    <p:sldId id="298" r:id="rId7"/>
    <p:sldId id="299" r:id="rId8"/>
    <p:sldId id="300" r:id="rId9"/>
    <p:sldId id="301" r:id="rId10"/>
    <p:sldId id="308" r:id="rId11"/>
    <p:sldId id="302" r:id="rId12"/>
    <p:sldId id="303" r:id="rId13"/>
    <p:sldId id="304" r:id="rId14"/>
    <p:sldId id="305" r:id="rId15"/>
    <p:sldId id="306" r:id="rId16"/>
    <p:sldId id="3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3221"/>
    <a:srgbClr val="F3AA84"/>
    <a:srgbClr val="FFC148"/>
    <a:srgbClr val="E8E8E8"/>
    <a:srgbClr val="E7E9EB"/>
    <a:srgbClr val="D1D0D7"/>
    <a:srgbClr val="B7B6C1"/>
    <a:srgbClr val="BDDBB9"/>
    <a:srgbClr val="8E293C"/>
    <a:srgbClr val="F1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58FA9-E595-1575-362F-FFF4421EA28A}" v="1524" dt="2025-10-14T16:15:10.878"/>
    <p1510:client id="{77827418-91D6-CCCE-E32A-08BC765B7366}" v="37" dt="2025-10-15T11:43:56.081"/>
    <p1510:client id="{FB1824BF-9B29-D766-F4B7-5A252EC0EA20}" v="41" dt="2025-10-14T17:53:42.0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ily Webb" userId="S::emily.webb@arcadiadigital.com::fd547850-97b6-4316-95c7-6401f3f068f9" providerId="AD" clId="Web-{5BB45B2F-A910-48D8-B24A-6E7E9D7F9C12}"/>
    <pc:docChg chg="addSld delSld modSld sldOrd">
      <pc:chgData name="Emily Webb" userId="S::emily.webb@arcadiadigital.com::fd547850-97b6-4316-95c7-6401f3f068f9" providerId="AD" clId="Web-{5BB45B2F-A910-48D8-B24A-6E7E9D7F9C12}" dt="2025-10-10T14:39:06.133" v="1751" actId="20577"/>
      <pc:docMkLst>
        <pc:docMk/>
      </pc:docMkLst>
      <pc:sldChg chg="modSp">
        <pc:chgData name="Emily Webb" userId="S::emily.webb@arcadiadigital.com::fd547850-97b6-4316-95c7-6401f3f068f9" providerId="AD" clId="Web-{5BB45B2F-A910-48D8-B24A-6E7E9D7F9C12}" dt="2025-10-10T12:27:33.754" v="11" actId="20577"/>
        <pc:sldMkLst>
          <pc:docMk/>
          <pc:sldMk cId="2470853849" sldId="259"/>
        </pc:sldMkLst>
        <pc:spChg chg="mod">
          <ac:chgData name="Emily Webb" userId="S::emily.webb@arcadiadigital.com::fd547850-97b6-4316-95c7-6401f3f068f9" providerId="AD" clId="Web-{5BB45B2F-A910-48D8-B24A-6E7E9D7F9C12}" dt="2025-10-10T12:27:33.754" v="11" actId="20577"/>
          <ac:spMkLst>
            <pc:docMk/>
            <pc:sldMk cId="2470853849" sldId="259"/>
            <ac:spMk id="6" creationId="{97E73262-B97E-0512-40BE-FA3611151EAE}"/>
          </ac:spMkLst>
        </pc:spChg>
      </pc:sldChg>
      <pc:sldChg chg="addSp delSp modSp ord">
        <pc:chgData name="Emily Webb" userId="S::emily.webb@arcadiadigital.com::fd547850-97b6-4316-95c7-6401f3f068f9" providerId="AD" clId="Web-{5BB45B2F-A910-48D8-B24A-6E7E9D7F9C12}" dt="2025-10-10T14:39:06.133" v="1751" actId="20577"/>
        <pc:sldMkLst>
          <pc:docMk/>
          <pc:sldMk cId="1312002754" sldId="293"/>
        </pc:sldMkLst>
        <pc:spChg chg="add mod">
          <ac:chgData name="Emily Webb" userId="S::emily.webb@arcadiadigital.com::fd547850-97b6-4316-95c7-6401f3f068f9" providerId="AD" clId="Web-{5BB45B2F-A910-48D8-B24A-6E7E9D7F9C12}" dt="2025-10-10T14:34:15.602" v="1742" actId="20577"/>
          <ac:spMkLst>
            <pc:docMk/>
            <pc:sldMk cId="1312002754" sldId="293"/>
            <ac:spMk id="4" creationId="{879940F5-3DC3-B8F1-706A-E5B51796B75D}"/>
          </ac:spMkLst>
        </pc:spChg>
        <pc:spChg chg="add mod">
          <ac:chgData name="Emily Webb" userId="S::emily.webb@arcadiadigital.com::fd547850-97b6-4316-95c7-6401f3f068f9" providerId="AD" clId="Web-{5BB45B2F-A910-48D8-B24A-6E7E9D7F9C12}" dt="2025-10-10T13:36:51.233" v="346" actId="1076"/>
          <ac:spMkLst>
            <pc:docMk/>
            <pc:sldMk cId="1312002754" sldId="293"/>
            <ac:spMk id="5" creationId="{5D2D59E4-F95E-9C63-A752-0E26A1A6C434}"/>
          </ac:spMkLst>
        </pc:spChg>
        <pc:spChg chg="add mod">
          <ac:chgData name="Emily Webb" userId="S::emily.webb@arcadiadigital.com::fd547850-97b6-4316-95c7-6401f3f068f9" providerId="AD" clId="Web-{5BB45B2F-A910-48D8-B24A-6E7E9D7F9C12}" dt="2025-10-10T14:39:06.133" v="1751" actId="20577"/>
          <ac:spMkLst>
            <pc:docMk/>
            <pc:sldMk cId="1312002754" sldId="293"/>
            <ac:spMk id="6" creationId="{02369830-E60A-F3D7-F0AD-35AE106647BA}"/>
          </ac:spMkLst>
        </pc:spChg>
        <pc:spChg chg="mod">
          <ac:chgData name="Emily Webb" userId="S::emily.webb@arcadiadigital.com::fd547850-97b6-4316-95c7-6401f3f068f9" providerId="AD" clId="Web-{5BB45B2F-A910-48D8-B24A-6E7E9D7F9C12}" dt="2025-10-10T12:43:52.686" v="224" actId="20577"/>
          <ac:spMkLst>
            <pc:docMk/>
            <pc:sldMk cId="1312002754" sldId="293"/>
            <ac:spMk id="7" creationId="{6E2D71D9-7BBE-5D88-CAD6-3572F39CB890}"/>
          </ac:spMkLst>
        </pc:spChg>
        <pc:spChg chg="mod">
          <ac:chgData name="Emily Webb" userId="S::emily.webb@arcadiadigital.com::fd547850-97b6-4316-95c7-6401f3f068f9" providerId="AD" clId="Web-{5BB45B2F-A910-48D8-B24A-6E7E9D7F9C12}" dt="2025-10-10T12:34:01.951" v="56" actId="20577"/>
          <ac:spMkLst>
            <pc:docMk/>
            <pc:sldMk cId="1312002754" sldId="293"/>
            <ac:spMk id="28" creationId="{8E9A153A-CC14-1516-6775-C21F7B86A567}"/>
          </ac:spMkLst>
        </pc:spChg>
        <pc:picChg chg="add mod">
          <ac:chgData name="Emily Webb" userId="S::emily.webb@arcadiadigital.com::fd547850-97b6-4316-95c7-6401f3f068f9" providerId="AD" clId="Web-{5BB45B2F-A910-48D8-B24A-6E7E9D7F9C12}" dt="2025-10-10T12:37:16.890" v="127" actId="1076"/>
          <ac:picMkLst>
            <pc:docMk/>
            <pc:sldMk cId="1312002754" sldId="293"/>
            <ac:picMk id="2" creationId="{78E7BFB3-6AA0-9F9A-707F-B0BC10EED246}"/>
          </ac:picMkLst>
        </pc:picChg>
        <pc:picChg chg="mod">
          <ac:chgData name="Emily Webb" userId="S::emily.webb@arcadiadigital.com::fd547850-97b6-4316-95c7-6401f3f068f9" providerId="AD" clId="Web-{5BB45B2F-A910-48D8-B24A-6E7E9D7F9C12}" dt="2025-10-10T12:40:29.485" v="147" actId="1076"/>
          <ac:picMkLst>
            <pc:docMk/>
            <pc:sldMk cId="1312002754" sldId="293"/>
            <ac:picMk id="12" creationId="{F0B8E988-8A25-D3D1-9374-54D5660172BC}"/>
          </ac:picMkLst>
        </pc:picChg>
      </pc:sldChg>
      <pc:sldChg chg="addSp delSp modSp add replId">
        <pc:chgData name="Emily Webb" userId="S::emily.webb@arcadiadigital.com::fd547850-97b6-4316-95c7-6401f3f068f9" providerId="AD" clId="Web-{5BB45B2F-A910-48D8-B24A-6E7E9D7F9C12}" dt="2025-10-10T13:45:41.895" v="519" actId="20577"/>
        <pc:sldMkLst>
          <pc:docMk/>
          <pc:sldMk cId="72618936" sldId="298"/>
        </pc:sldMkLst>
        <pc:spChg chg="mod">
          <ac:chgData name="Emily Webb" userId="S::emily.webb@arcadiadigital.com::fd547850-97b6-4316-95c7-6401f3f068f9" providerId="AD" clId="Web-{5BB45B2F-A910-48D8-B24A-6E7E9D7F9C12}" dt="2025-10-10T13:45:41.895" v="519" actId="20577"/>
          <ac:spMkLst>
            <pc:docMk/>
            <pc:sldMk cId="72618936" sldId="298"/>
            <ac:spMk id="7" creationId="{8934E94E-D1B5-14F8-22C9-7FFAD473F32F}"/>
          </ac:spMkLst>
        </pc:spChg>
        <pc:spChg chg="mod">
          <ac:chgData name="Emily Webb" userId="S::emily.webb@arcadiadigital.com::fd547850-97b6-4316-95c7-6401f3f068f9" providerId="AD" clId="Web-{5BB45B2F-A910-48D8-B24A-6E7E9D7F9C12}" dt="2025-10-10T12:44:32.405" v="238" actId="20577"/>
          <ac:spMkLst>
            <pc:docMk/>
            <pc:sldMk cId="72618936" sldId="298"/>
            <ac:spMk id="28" creationId="{0A09AB2D-98A6-8F31-8214-67432E70CF30}"/>
          </ac:spMkLst>
        </pc:spChg>
        <pc:picChg chg="add mod">
          <ac:chgData name="Emily Webb" userId="S::emily.webb@arcadiadigital.com::fd547850-97b6-4316-95c7-6401f3f068f9" providerId="AD" clId="Web-{5BB45B2F-A910-48D8-B24A-6E7E9D7F9C12}" dt="2025-10-10T13:44:13.390" v="496" actId="1076"/>
          <ac:picMkLst>
            <pc:docMk/>
            <pc:sldMk cId="72618936" sldId="298"/>
            <ac:picMk id="3" creationId="{1DFCBCC8-6587-3942-2D46-BE45C81D9D86}"/>
          </ac:picMkLst>
        </pc:picChg>
      </pc:sldChg>
      <pc:sldChg chg="addSp delSp modSp add replId">
        <pc:chgData name="Emily Webb" userId="S::emily.webb@arcadiadigital.com::fd547850-97b6-4316-95c7-6401f3f068f9" providerId="AD" clId="Web-{5BB45B2F-A910-48D8-B24A-6E7E9D7F9C12}" dt="2025-10-10T14:08:47.317" v="1028"/>
        <pc:sldMkLst>
          <pc:docMk/>
          <pc:sldMk cId="2587496347" sldId="299"/>
        </pc:sldMkLst>
        <pc:spChg chg="add mod">
          <ac:chgData name="Emily Webb" userId="S::emily.webb@arcadiadigital.com::fd547850-97b6-4316-95c7-6401f3f068f9" providerId="AD" clId="Web-{5BB45B2F-A910-48D8-B24A-6E7E9D7F9C12}" dt="2025-10-10T14:07:22.237" v="978" actId="1076"/>
          <ac:spMkLst>
            <pc:docMk/>
            <pc:sldMk cId="2587496347" sldId="299"/>
            <ac:spMk id="4" creationId="{9ED67893-E471-99B1-D3D2-C9B53AA5BA63}"/>
          </ac:spMkLst>
        </pc:spChg>
        <pc:spChg chg="add mod">
          <ac:chgData name="Emily Webb" userId="S::emily.webb@arcadiadigital.com::fd547850-97b6-4316-95c7-6401f3f068f9" providerId="AD" clId="Web-{5BB45B2F-A910-48D8-B24A-6E7E9D7F9C12}" dt="2025-10-10T14:07:22.253" v="979" actId="1076"/>
          <ac:spMkLst>
            <pc:docMk/>
            <pc:sldMk cId="2587496347" sldId="299"/>
            <ac:spMk id="6" creationId="{A7FC6659-0EEC-FAF4-2FF2-17B277C95612}"/>
          </ac:spMkLst>
        </pc:spChg>
        <pc:spChg chg="mod">
          <ac:chgData name="Emily Webb" userId="S::emily.webb@arcadiadigital.com::fd547850-97b6-4316-95c7-6401f3f068f9" providerId="AD" clId="Web-{5BB45B2F-A910-48D8-B24A-6E7E9D7F9C12}" dt="2025-10-10T14:07:15.003" v="977" actId="20577"/>
          <ac:spMkLst>
            <pc:docMk/>
            <pc:sldMk cId="2587496347" sldId="299"/>
            <ac:spMk id="7" creationId="{F41FBA20-CC42-2AE7-399C-465ED48714E4}"/>
          </ac:spMkLst>
        </pc:spChg>
        <pc:spChg chg="add mod">
          <ac:chgData name="Emily Webb" userId="S::emily.webb@arcadiadigital.com::fd547850-97b6-4316-95c7-6401f3f068f9" providerId="AD" clId="Web-{5BB45B2F-A910-48D8-B24A-6E7E9D7F9C12}" dt="2025-10-10T14:08:40.849" v="1027" actId="20577"/>
          <ac:spMkLst>
            <pc:docMk/>
            <pc:sldMk cId="2587496347" sldId="299"/>
            <ac:spMk id="11" creationId="{47747C08-3D4F-FA9F-B87F-AFA07FE5C236}"/>
          </ac:spMkLst>
        </pc:spChg>
        <pc:picChg chg="add mod">
          <ac:chgData name="Emily Webb" userId="S::emily.webb@arcadiadigital.com::fd547850-97b6-4316-95c7-6401f3f068f9" providerId="AD" clId="Web-{5BB45B2F-A910-48D8-B24A-6E7E9D7F9C12}" dt="2025-10-10T14:07:22.284" v="980" actId="1076"/>
          <ac:picMkLst>
            <pc:docMk/>
            <pc:sldMk cId="2587496347" sldId="299"/>
            <ac:picMk id="8" creationId="{8A6F592B-49A2-FB70-3B46-F437301459C7}"/>
          </ac:picMkLst>
        </pc:picChg>
        <pc:picChg chg="add mod">
          <ac:chgData name="Emily Webb" userId="S::emily.webb@arcadiadigital.com::fd547850-97b6-4316-95c7-6401f3f068f9" providerId="AD" clId="Web-{5BB45B2F-A910-48D8-B24A-6E7E9D7F9C12}" dt="2025-10-10T14:07:22.300" v="981" actId="1076"/>
          <ac:picMkLst>
            <pc:docMk/>
            <pc:sldMk cId="2587496347" sldId="299"/>
            <ac:picMk id="9" creationId="{8CB3C14C-2F8F-F582-12C8-D9223E169D2A}"/>
          </ac:picMkLst>
        </pc:picChg>
        <pc:picChg chg="add mod">
          <ac:chgData name="Emily Webb" userId="S::emily.webb@arcadiadigital.com::fd547850-97b6-4316-95c7-6401f3f068f9" providerId="AD" clId="Web-{5BB45B2F-A910-48D8-B24A-6E7E9D7F9C12}" dt="2025-10-10T14:07:22.316" v="982" actId="1076"/>
          <ac:picMkLst>
            <pc:docMk/>
            <pc:sldMk cId="2587496347" sldId="299"/>
            <ac:picMk id="10" creationId="{F5C9B458-57C1-94E8-BD1E-750D85453438}"/>
          </ac:picMkLst>
        </pc:picChg>
      </pc:sldChg>
      <pc:sldChg chg="addSp delSp modSp add ord replId">
        <pc:chgData name="Emily Webb" userId="S::emily.webb@arcadiadigital.com::fd547850-97b6-4316-95c7-6401f3f068f9" providerId="AD" clId="Web-{5BB45B2F-A910-48D8-B24A-6E7E9D7F9C12}" dt="2025-10-10T14:31:12.843" v="1601" actId="20577"/>
        <pc:sldMkLst>
          <pc:docMk/>
          <pc:sldMk cId="1471826646" sldId="300"/>
        </pc:sldMkLst>
        <pc:spChg chg="mod">
          <ac:chgData name="Emily Webb" userId="S::emily.webb@arcadiadigital.com::fd547850-97b6-4316-95c7-6401f3f068f9" providerId="AD" clId="Web-{5BB45B2F-A910-48D8-B24A-6E7E9D7F9C12}" dt="2025-10-10T14:31:12.843" v="1601" actId="20577"/>
          <ac:spMkLst>
            <pc:docMk/>
            <pc:sldMk cId="1471826646" sldId="300"/>
            <ac:spMk id="7" creationId="{5F63D957-CBD7-D0E4-A947-D33778783676}"/>
          </ac:spMkLst>
        </pc:spChg>
        <pc:spChg chg="add mod">
          <ac:chgData name="Emily Webb" userId="S::emily.webb@arcadiadigital.com::fd547850-97b6-4316-95c7-6401f3f068f9" providerId="AD" clId="Web-{5BB45B2F-A910-48D8-B24A-6E7E9D7F9C12}" dt="2025-10-10T14:30:00.060" v="1500" actId="1076"/>
          <ac:spMkLst>
            <pc:docMk/>
            <pc:sldMk cId="1471826646" sldId="300"/>
            <ac:spMk id="14" creationId="{16928561-EA22-8B76-4CAE-73B520F8FF10}"/>
          </ac:spMkLst>
        </pc:spChg>
        <pc:spChg chg="mod">
          <ac:chgData name="Emily Webb" userId="S::emily.webb@arcadiadigital.com::fd547850-97b6-4316-95c7-6401f3f068f9" providerId="AD" clId="Web-{5BB45B2F-A910-48D8-B24A-6E7E9D7F9C12}" dt="2025-10-10T14:10:06.241" v="1040" actId="20577"/>
          <ac:spMkLst>
            <pc:docMk/>
            <pc:sldMk cId="1471826646" sldId="300"/>
            <ac:spMk id="28" creationId="{FE568286-EFC3-1050-B19D-158F16EB252D}"/>
          </ac:spMkLst>
        </pc:spChg>
        <pc:picChg chg="add mod">
          <ac:chgData name="Emily Webb" userId="S::emily.webb@arcadiadigital.com::fd547850-97b6-4316-95c7-6401f3f068f9" providerId="AD" clId="Web-{5BB45B2F-A910-48D8-B24A-6E7E9D7F9C12}" dt="2025-10-10T14:28:59.044" v="1491" actId="1076"/>
          <ac:picMkLst>
            <pc:docMk/>
            <pc:sldMk cId="1471826646" sldId="300"/>
            <ac:picMk id="5" creationId="{6ED8B222-F665-C635-0427-849DB3AAD32A}"/>
          </ac:picMkLst>
        </pc:picChg>
        <pc:picChg chg="add mod">
          <ac:chgData name="Emily Webb" userId="S::emily.webb@arcadiadigital.com::fd547850-97b6-4316-95c7-6401f3f068f9" providerId="AD" clId="Web-{5BB45B2F-A910-48D8-B24A-6E7E9D7F9C12}" dt="2025-10-10T14:28:59.122" v="1492" actId="1076"/>
          <ac:picMkLst>
            <pc:docMk/>
            <pc:sldMk cId="1471826646" sldId="300"/>
            <ac:picMk id="13" creationId="{BA279FED-664E-1202-E1C9-94F085ECCADF}"/>
          </ac:picMkLst>
        </pc:picChg>
        <pc:picChg chg="add mod">
          <ac:chgData name="Emily Webb" userId="S::emily.webb@arcadiadigital.com::fd547850-97b6-4316-95c7-6401f3f068f9" providerId="AD" clId="Web-{5BB45B2F-A910-48D8-B24A-6E7E9D7F9C12}" dt="2025-10-10T14:30:00.092" v="1501" actId="1076"/>
          <ac:picMkLst>
            <pc:docMk/>
            <pc:sldMk cId="1471826646" sldId="300"/>
            <ac:picMk id="16" creationId="{0FC4E212-FEF3-A73B-04E1-CB6014E86756}"/>
          </ac:picMkLst>
        </pc:picChg>
        <pc:picChg chg="add mod">
          <ac:chgData name="Emily Webb" userId="S::emily.webb@arcadiadigital.com::fd547850-97b6-4316-95c7-6401f3f068f9" providerId="AD" clId="Web-{5BB45B2F-A910-48D8-B24A-6E7E9D7F9C12}" dt="2025-10-10T14:30:00.092" v="1502" actId="1076"/>
          <ac:picMkLst>
            <pc:docMk/>
            <pc:sldMk cId="1471826646" sldId="300"/>
            <ac:picMk id="17" creationId="{FE012EE3-A3DA-4038-B033-6D693C9D1813}"/>
          </ac:picMkLst>
        </pc:picChg>
      </pc:sldChg>
      <pc:sldChg chg="addSp delSp modSp add replId">
        <pc:chgData name="Emily Webb" userId="S::emily.webb@arcadiadigital.com::fd547850-97b6-4316-95c7-6401f3f068f9" providerId="AD" clId="Web-{5BB45B2F-A910-48D8-B24A-6E7E9D7F9C12}" dt="2025-10-10T14:33:46.803" v="1739" actId="1076"/>
        <pc:sldMkLst>
          <pc:docMk/>
          <pc:sldMk cId="1936085832" sldId="301"/>
        </pc:sldMkLst>
        <pc:spChg chg="mod">
          <ac:chgData name="Emily Webb" userId="S::emily.webb@arcadiadigital.com::fd547850-97b6-4316-95c7-6401f3f068f9" providerId="AD" clId="Web-{5BB45B2F-A910-48D8-B24A-6E7E9D7F9C12}" dt="2025-10-10T14:33:24.707" v="1731" actId="20577"/>
          <ac:spMkLst>
            <pc:docMk/>
            <pc:sldMk cId="1936085832" sldId="301"/>
            <ac:spMk id="7" creationId="{DEFFD8F3-53F5-B1B5-87E3-4C3E3745F801}"/>
          </ac:spMkLst>
        </pc:spChg>
        <pc:spChg chg="mod">
          <ac:chgData name="Emily Webb" userId="S::emily.webb@arcadiadigital.com::fd547850-97b6-4316-95c7-6401f3f068f9" providerId="AD" clId="Web-{5BB45B2F-A910-48D8-B24A-6E7E9D7F9C12}" dt="2025-10-10T14:30:27.967" v="1521" actId="20577"/>
          <ac:spMkLst>
            <pc:docMk/>
            <pc:sldMk cId="1936085832" sldId="301"/>
            <ac:spMk id="28" creationId="{81B017C5-B270-670C-18DE-87C53FB0DF4D}"/>
          </ac:spMkLst>
        </pc:spChg>
        <pc:picChg chg="add mod">
          <ac:chgData name="Emily Webb" userId="S::emily.webb@arcadiadigital.com::fd547850-97b6-4316-95c7-6401f3f068f9" providerId="AD" clId="Web-{5BB45B2F-A910-48D8-B24A-6E7E9D7F9C12}" dt="2025-10-10T14:32:18.156" v="1684" actId="1076"/>
          <ac:picMkLst>
            <pc:docMk/>
            <pc:sldMk cId="1936085832" sldId="301"/>
            <ac:picMk id="3" creationId="{B2BD1319-C396-FAAE-9EA4-5EDE0F2D644A}"/>
          </ac:picMkLst>
        </pc:picChg>
        <pc:picChg chg="add mod">
          <ac:chgData name="Emily Webb" userId="S::emily.webb@arcadiadigital.com::fd547850-97b6-4316-95c7-6401f3f068f9" providerId="AD" clId="Web-{5BB45B2F-A910-48D8-B24A-6E7E9D7F9C12}" dt="2025-10-10T14:33:46.740" v="1738" actId="1076"/>
          <ac:picMkLst>
            <pc:docMk/>
            <pc:sldMk cId="1936085832" sldId="301"/>
            <ac:picMk id="5" creationId="{6A34A8F3-E7CB-17F9-9F34-D0ACC2AC05CA}"/>
          </ac:picMkLst>
        </pc:picChg>
        <pc:picChg chg="add mod">
          <ac:chgData name="Emily Webb" userId="S::emily.webb@arcadiadigital.com::fd547850-97b6-4316-95c7-6401f3f068f9" providerId="AD" clId="Web-{5BB45B2F-A910-48D8-B24A-6E7E9D7F9C12}" dt="2025-10-10T14:33:46.803" v="1739" actId="1076"/>
          <ac:picMkLst>
            <pc:docMk/>
            <pc:sldMk cId="1936085832" sldId="301"/>
            <ac:picMk id="14" creationId="{4355C8B9-9416-7D74-DF42-DE32B05AADFD}"/>
          </ac:picMkLst>
        </pc:picChg>
      </pc:sldChg>
    </pc:docChg>
  </pc:docChgLst>
  <pc:docChgLst>
    <pc:chgData name="Emily Webb" userId="S::emily.webb@arcadiadigital.com::fd547850-97b6-4316-95c7-6401f3f068f9" providerId="AD" clId="Web-{054C2177-0E0C-1809-28D3-83ADAC5CA521}"/>
    <pc:docChg chg="delSld modSld">
      <pc:chgData name="Emily Webb" userId="S::emily.webb@arcadiadigital.com::fd547850-97b6-4316-95c7-6401f3f068f9" providerId="AD" clId="Web-{054C2177-0E0C-1809-28D3-83ADAC5CA521}" dt="2025-10-09T17:30:52.466" v="28" actId="20577"/>
      <pc:docMkLst>
        <pc:docMk/>
      </pc:docMkLst>
    </pc:docChg>
  </pc:docChgLst>
  <pc:docChgLst>
    <pc:chgData name="Guest User" userId="S::urn:spo:tenantanon#d0bedc8d-4e1f-4f5f-880b-2a91d69a5048::" providerId="AD" clId="Web-{77827418-91D6-CCCE-E32A-08BC765B7366}"/>
    <pc:docChg chg="modSld">
      <pc:chgData name="Guest User" userId="S::urn:spo:tenantanon#d0bedc8d-4e1f-4f5f-880b-2a91d69a5048::" providerId="AD" clId="Web-{77827418-91D6-CCCE-E32A-08BC765B7366}" dt="2025-10-15T11:43:56.081" v="32"/>
      <pc:docMkLst>
        <pc:docMk/>
      </pc:docMkLst>
      <pc:sldChg chg="modSp">
        <pc:chgData name="Guest User" userId="S::urn:spo:tenantanon#d0bedc8d-4e1f-4f5f-880b-2a91d69a5048::" providerId="AD" clId="Web-{77827418-91D6-CCCE-E32A-08BC765B7366}" dt="2025-10-15T11:42:59.657" v="24" actId="20577"/>
        <pc:sldMkLst>
          <pc:docMk/>
          <pc:sldMk cId="1312002754" sldId="293"/>
        </pc:sldMkLst>
        <pc:spChg chg="mod">
          <ac:chgData name="Guest User" userId="S::urn:spo:tenantanon#d0bedc8d-4e1f-4f5f-880b-2a91d69a5048::" providerId="AD" clId="Web-{77827418-91D6-CCCE-E32A-08BC765B7366}" dt="2025-10-15T11:42:59.657" v="24" actId="20577"/>
          <ac:spMkLst>
            <pc:docMk/>
            <pc:sldMk cId="1312002754" sldId="293"/>
            <ac:spMk id="4" creationId="{879940F5-3DC3-B8F1-706A-E5B51796B75D}"/>
          </ac:spMkLst>
        </pc:spChg>
      </pc:sldChg>
      <pc:sldChg chg="modSp">
        <pc:chgData name="Guest User" userId="S::urn:spo:tenantanon#d0bedc8d-4e1f-4f5f-880b-2a91d69a5048::" providerId="AD" clId="Web-{77827418-91D6-CCCE-E32A-08BC765B7366}" dt="2025-10-15T11:40:05.667" v="0" actId="20577"/>
        <pc:sldMkLst>
          <pc:docMk/>
          <pc:sldMk cId="72618936" sldId="298"/>
        </pc:sldMkLst>
        <pc:spChg chg="mod">
          <ac:chgData name="Guest User" userId="S::urn:spo:tenantanon#d0bedc8d-4e1f-4f5f-880b-2a91d69a5048::" providerId="AD" clId="Web-{77827418-91D6-CCCE-E32A-08BC765B7366}" dt="2025-10-15T11:40:05.667" v="0" actId="20577"/>
          <ac:spMkLst>
            <pc:docMk/>
            <pc:sldMk cId="72618936" sldId="298"/>
            <ac:spMk id="7" creationId="{8934E94E-D1B5-14F8-22C9-7FFAD473F32F}"/>
          </ac:spMkLst>
        </pc:spChg>
      </pc:sldChg>
      <pc:sldChg chg="modSp">
        <pc:chgData name="Guest User" userId="S::urn:spo:tenantanon#d0bedc8d-4e1f-4f5f-880b-2a91d69a5048::" providerId="AD" clId="Web-{77827418-91D6-CCCE-E32A-08BC765B7366}" dt="2025-10-15T11:40:38.090" v="6" actId="20577"/>
        <pc:sldMkLst>
          <pc:docMk/>
          <pc:sldMk cId="2587496347" sldId="299"/>
        </pc:sldMkLst>
        <pc:spChg chg="mod">
          <ac:chgData name="Guest User" userId="S::urn:spo:tenantanon#d0bedc8d-4e1f-4f5f-880b-2a91d69a5048::" providerId="AD" clId="Web-{77827418-91D6-CCCE-E32A-08BC765B7366}" dt="2025-10-15T11:40:38.090" v="6" actId="20577"/>
          <ac:spMkLst>
            <pc:docMk/>
            <pc:sldMk cId="2587496347" sldId="299"/>
            <ac:spMk id="7" creationId="{F41FBA20-CC42-2AE7-399C-465ED48714E4}"/>
          </ac:spMkLst>
        </pc:spChg>
      </pc:sldChg>
      <pc:sldChg chg="modSp">
        <pc:chgData name="Guest User" userId="S::urn:spo:tenantanon#d0bedc8d-4e1f-4f5f-880b-2a91d69a5048::" providerId="AD" clId="Web-{77827418-91D6-CCCE-E32A-08BC765B7366}" dt="2025-10-15T11:42:06.593" v="8" actId="20577"/>
        <pc:sldMkLst>
          <pc:docMk/>
          <pc:sldMk cId="1471826646" sldId="300"/>
        </pc:sldMkLst>
        <pc:spChg chg="mod">
          <ac:chgData name="Guest User" userId="S::urn:spo:tenantanon#d0bedc8d-4e1f-4f5f-880b-2a91d69a5048::" providerId="AD" clId="Web-{77827418-91D6-CCCE-E32A-08BC765B7366}" dt="2025-10-15T11:42:06.593" v="8" actId="20577"/>
          <ac:spMkLst>
            <pc:docMk/>
            <pc:sldMk cId="1471826646" sldId="300"/>
            <ac:spMk id="7" creationId="{5F63D957-CBD7-D0E4-A947-D33778783676}"/>
          </ac:spMkLst>
        </pc:spChg>
      </pc:sldChg>
      <pc:sldChg chg="delSp modSp">
        <pc:chgData name="Guest User" userId="S::urn:spo:tenantanon#d0bedc8d-4e1f-4f5f-880b-2a91d69a5048::" providerId="AD" clId="Web-{77827418-91D6-CCCE-E32A-08BC765B7366}" dt="2025-10-15T11:43:56.081" v="32"/>
        <pc:sldMkLst>
          <pc:docMk/>
          <pc:sldMk cId="558637545" sldId="307"/>
        </pc:sldMkLst>
        <pc:spChg chg="mod">
          <ac:chgData name="Guest User" userId="S::urn:spo:tenantanon#d0bedc8d-4e1f-4f5f-880b-2a91d69a5048::" providerId="AD" clId="Web-{77827418-91D6-CCCE-E32A-08BC765B7366}" dt="2025-10-15T11:43:41.065" v="30" actId="14100"/>
          <ac:spMkLst>
            <pc:docMk/>
            <pc:sldMk cId="558637545" sldId="307"/>
            <ac:spMk id="7" creationId="{F3D260CD-1275-60A1-BF90-5678C0C5E6DB}"/>
          </ac:spMkLst>
        </pc:spChg>
        <pc:spChg chg="mod">
          <ac:chgData name="Guest User" userId="S::urn:spo:tenantanon#d0bedc8d-4e1f-4f5f-880b-2a91d69a5048::" providerId="AD" clId="Web-{77827418-91D6-CCCE-E32A-08BC765B7366}" dt="2025-10-15T11:43:34.205" v="27" actId="1076"/>
          <ac:spMkLst>
            <pc:docMk/>
            <pc:sldMk cId="558637545" sldId="307"/>
            <ac:spMk id="22" creationId="{F4A51E42-AB2D-F1CB-1C40-736CC41802F6}"/>
          </ac:spMkLst>
        </pc:spChg>
        <pc:spChg chg="mod">
          <ac:chgData name="Guest User" userId="S::urn:spo:tenantanon#d0bedc8d-4e1f-4f5f-880b-2a91d69a5048::" providerId="AD" clId="Web-{77827418-91D6-CCCE-E32A-08BC765B7366}" dt="2025-10-15T11:43:34.205" v="28" actId="1076"/>
          <ac:spMkLst>
            <pc:docMk/>
            <pc:sldMk cId="558637545" sldId="307"/>
            <ac:spMk id="23" creationId="{8B4930BC-53EF-C4FF-ADB8-B9E767B45FA5}"/>
          </ac:spMkLst>
        </pc:spChg>
        <pc:spChg chg="mod">
          <ac:chgData name="Guest User" userId="S::urn:spo:tenantanon#d0bedc8d-4e1f-4f5f-880b-2a91d69a5048::" providerId="AD" clId="Web-{77827418-91D6-CCCE-E32A-08BC765B7366}" dt="2025-10-15T11:43:34.190" v="26" actId="1076"/>
          <ac:spMkLst>
            <pc:docMk/>
            <pc:sldMk cId="558637545" sldId="307"/>
            <ac:spMk id="28" creationId="{12637F43-9142-ED36-31EE-35C44D5E8954}"/>
          </ac:spMkLst>
        </pc:spChg>
        <pc:picChg chg="del mod">
          <ac:chgData name="Guest User" userId="S::urn:spo:tenantanon#d0bedc8d-4e1f-4f5f-880b-2a91d69a5048::" providerId="AD" clId="Web-{77827418-91D6-CCCE-E32A-08BC765B7366}" dt="2025-10-15T11:43:56.081" v="32"/>
          <ac:picMkLst>
            <pc:docMk/>
            <pc:sldMk cId="558637545" sldId="307"/>
            <ac:picMk id="4" creationId="{52037AFF-633B-B6FC-12A6-5D79374A2667}"/>
          </ac:picMkLst>
        </pc:picChg>
      </pc:sldChg>
      <pc:sldChg chg="modSp">
        <pc:chgData name="Guest User" userId="S::urn:spo:tenantanon#d0bedc8d-4e1f-4f5f-880b-2a91d69a5048::" providerId="AD" clId="Web-{77827418-91D6-CCCE-E32A-08BC765B7366}" dt="2025-10-15T11:42:47.454" v="12" actId="20577"/>
        <pc:sldMkLst>
          <pc:docMk/>
          <pc:sldMk cId="1794175748" sldId="308"/>
        </pc:sldMkLst>
        <pc:spChg chg="mod">
          <ac:chgData name="Guest User" userId="S::urn:spo:tenantanon#d0bedc8d-4e1f-4f5f-880b-2a91d69a5048::" providerId="AD" clId="Web-{77827418-91D6-CCCE-E32A-08BC765B7366}" dt="2025-10-15T11:42:37.876" v="9" actId="20577"/>
          <ac:spMkLst>
            <pc:docMk/>
            <pc:sldMk cId="1794175748" sldId="308"/>
            <ac:spMk id="6" creationId="{879E97A9-8CFC-63CB-053B-D8672B316976}"/>
          </ac:spMkLst>
        </pc:spChg>
        <pc:spChg chg="mod">
          <ac:chgData name="Guest User" userId="S::urn:spo:tenantanon#d0bedc8d-4e1f-4f5f-880b-2a91d69a5048::" providerId="AD" clId="Web-{77827418-91D6-CCCE-E32A-08BC765B7366}" dt="2025-10-15T11:42:47.454" v="12" actId="20577"/>
          <ac:spMkLst>
            <pc:docMk/>
            <pc:sldMk cId="1794175748" sldId="308"/>
            <ac:spMk id="9" creationId="{D9898989-A1BA-75AD-3BDA-0A77F190240A}"/>
          </ac:spMkLst>
        </pc:spChg>
      </pc:sldChg>
    </pc:docChg>
  </pc:docChgLst>
  <pc:docChgLst>
    <pc:chgData name="Guest User" userId="S::urn:spo:tenantanon#d0bedc8d-4e1f-4f5f-880b-2a91d69a5048::" providerId="AD" clId="Web-{5F758FA9-E595-1575-362F-FFF4421EA28A}"/>
    <pc:docChg chg="addSld delSld modSld sldOrd">
      <pc:chgData name="Guest User" userId="S::urn:spo:tenantanon#d0bedc8d-4e1f-4f5f-880b-2a91d69a5048::" providerId="AD" clId="Web-{5F758FA9-E595-1575-362F-FFF4421EA28A}" dt="2025-10-14T16:15:10.425" v="1296" actId="20577"/>
      <pc:docMkLst>
        <pc:docMk/>
      </pc:docMkLst>
      <pc:sldChg chg="addSp delSp modSp add replId">
        <pc:chgData name="Guest User" userId="S::urn:spo:tenantanon#d0bedc8d-4e1f-4f5f-880b-2a91d69a5048::" providerId="AD" clId="Web-{5F758FA9-E595-1575-362F-FFF4421EA28A}" dt="2025-10-14T15:28:56.831" v="346"/>
        <pc:sldMkLst>
          <pc:docMk/>
          <pc:sldMk cId="2314949349" sldId="302"/>
        </pc:sldMkLst>
        <pc:spChg chg="mod">
          <ac:chgData name="Guest User" userId="S::urn:spo:tenantanon#d0bedc8d-4e1f-4f5f-880b-2a91d69a5048::" providerId="AD" clId="Web-{5F758FA9-E595-1575-362F-FFF4421EA28A}" dt="2025-10-14T15:14:19.257" v="208" actId="20577"/>
          <ac:spMkLst>
            <pc:docMk/>
            <pc:sldMk cId="2314949349" sldId="302"/>
            <ac:spMk id="7" creationId="{DA4CAEAE-BE25-61B8-7037-D64F2E2EAF5A}"/>
          </ac:spMkLst>
        </pc:spChg>
        <pc:spChg chg="add del mod">
          <ac:chgData name="Guest User" userId="S::urn:spo:tenantanon#d0bedc8d-4e1f-4f5f-880b-2a91d69a5048::" providerId="AD" clId="Web-{5F758FA9-E595-1575-362F-FFF4421EA28A}" dt="2025-10-14T15:04:38.372" v="40"/>
          <ac:spMkLst>
            <pc:docMk/>
            <pc:sldMk cId="2314949349" sldId="302"/>
            <ac:spMk id="19" creationId="{05F0A45A-418D-C03B-A599-7695A23CD062}"/>
          </ac:spMkLst>
        </pc:spChg>
        <pc:spChg chg="add mod">
          <ac:chgData name="Guest User" userId="S::urn:spo:tenantanon#d0bedc8d-4e1f-4f5f-880b-2a91d69a5048::" providerId="AD" clId="Web-{5F758FA9-E595-1575-362F-FFF4421EA28A}" dt="2025-10-14T15:28:56.831" v="346"/>
          <ac:spMkLst>
            <pc:docMk/>
            <pc:sldMk cId="2314949349" sldId="302"/>
            <ac:spMk id="22" creationId="{20CD1C5E-7FC1-B6E4-AB75-21C999957CE9}"/>
          </ac:spMkLst>
        </pc:spChg>
        <pc:spChg chg="add mod">
          <ac:chgData name="Guest User" userId="S::urn:spo:tenantanon#d0bedc8d-4e1f-4f5f-880b-2a91d69a5048::" providerId="AD" clId="Web-{5F758FA9-E595-1575-362F-FFF4421EA28A}" dt="2025-10-14T15:28:05.174" v="341" actId="20577"/>
          <ac:spMkLst>
            <pc:docMk/>
            <pc:sldMk cId="2314949349" sldId="302"/>
            <ac:spMk id="23" creationId="{7F0F91ED-41B9-A038-A5BE-22AE7B358D00}"/>
          </ac:spMkLst>
        </pc:spChg>
        <pc:spChg chg="mod">
          <ac:chgData name="Guest User" userId="S::urn:spo:tenantanon#d0bedc8d-4e1f-4f5f-880b-2a91d69a5048::" providerId="AD" clId="Web-{5F758FA9-E595-1575-362F-FFF4421EA28A}" dt="2025-10-14T15:22:17.386" v="329" actId="1076"/>
          <ac:spMkLst>
            <pc:docMk/>
            <pc:sldMk cId="2314949349" sldId="302"/>
            <ac:spMk id="28" creationId="{1D111A60-177B-4005-0535-A00ED1B79327}"/>
          </ac:spMkLst>
        </pc:spChg>
        <pc:picChg chg="del">
          <ac:chgData name="Guest User" userId="S::urn:spo:tenantanon#d0bedc8d-4e1f-4f5f-880b-2a91d69a5048::" providerId="AD" clId="Web-{5F758FA9-E595-1575-362F-FFF4421EA28A}" dt="2025-10-14T15:04:01.404" v="26"/>
          <ac:picMkLst>
            <pc:docMk/>
            <pc:sldMk cId="2314949349" sldId="302"/>
            <ac:picMk id="3" creationId="{B6CD53E5-B5DD-7208-886A-2B5E62F1D1A1}"/>
          </ac:picMkLst>
        </pc:picChg>
        <pc:picChg chg="add del mod">
          <ac:chgData name="Guest User" userId="S::urn:spo:tenantanon#d0bedc8d-4e1f-4f5f-880b-2a91d69a5048::" providerId="AD" clId="Web-{5F758FA9-E595-1575-362F-FFF4421EA28A}" dt="2025-10-14T15:04:38.372" v="51"/>
          <ac:picMkLst>
            <pc:docMk/>
            <pc:sldMk cId="2314949349" sldId="302"/>
            <ac:picMk id="4" creationId="{46B0DF8F-E2AD-BBBE-65D7-D1D6587414E4}"/>
          </ac:picMkLst>
        </pc:picChg>
        <pc:picChg chg="del">
          <ac:chgData name="Guest User" userId="S::urn:spo:tenantanon#d0bedc8d-4e1f-4f5f-880b-2a91d69a5048::" providerId="AD" clId="Web-{5F758FA9-E595-1575-362F-FFF4421EA28A}" dt="2025-10-14T15:04:00.060" v="23"/>
          <ac:picMkLst>
            <pc:docMk/>
            <pc:sldMk cId="2314949349" sldId="302"/>
            <ac:picMk id="5" creationId="{BC60E91A-61BE-9538-4A12-D1FBF36C45F9}"/>
          </ac:picMkLst>
        </pc:picChg>
        <pc:picChg chg="add del mod">
          <ac:chgData name="Guest User" userId="S::urn:spo:tenantanon#d0bedc8d-4e1f-4f5f-880b-2a91d69a5048::" providerId="AD" clId="Web-{5F758FA9-E595-1575-362F-FFF4421EA28A}" dt="2025-10-14T15:04:38.372" v="50"/>
          <ac:picMkLst>
            <pc:docMk/>
            <pc:sldMk cId="2314949349" sldId="302"/>
            <ac:picMk id="6" creationId="{6A031CFB-E72C-0687-65FC-C631566F71A6}"/>
          </ac:picMkLst>
        </pc:picChg>
        <pc:picChg chg="add del mod">
          <ac:chgData name="Guest User" userId="S::urn:spo:tenantanon#d0bedc8d-4e1f-4f5f-880b-2a91d69a5048::" providerId="AD" clId="Web-{5F758FA9-E595-1575-362F-FFF4421EA28A}" dt="2025-10-14T15:04:38.372" v="49"/>
          <ac:picMkLst>
            <pc:docMk/>
            <pc:sldMk cId="2314949349" sldId="302"/>
            <ac:picMk id="8" creationId="{9CAD99B4-3AE7-A486-65FD-2A58C26B29EB}"/>
          </ac:picMkLst>
        </pc:picChg>
        <pc:picChg chg="add del mod">
          <ac:chgData name="Guest User" userId="S::urn:spo:tenantanon#d0bedc8d-4e1f-4f5f-880b-2a91d69a5048::" providerId="AD" clId="Web-{5F758FA9-E595-1575-362F-FFF4421EA28A}" dt="2025-10-14T15:04:38.372" v="48"/>
          <ac:picMkLst>
            <pc:docMk/>
            <pc:sldMk cId="2314949349" sldId="302"/>
            <ac:picMk id="9" creationId="{CC36803B-B955-DDBF-B838-C1C44BC13673}"/>
          </ac:picMkLst>
        </pc:picChg>
        <pc:picChg chg="add del mod">
          <ac:chgData name="Guest User" userId="S::urn:spo:tenantanon#d0bedc8d-4e1f-4f5f-880b-2a91d69a5048::" providerId="AD" clId="Web-{5F758FA9-E595-1575-362F-FFF4421EA28A}" dt="2025-10-14T15:04:38.372" v="47"/>
          <ac:picMkLst>
            <pc:docMk/>
            <pc:sldMk cId="2314949349" sldId="302"/>
            <ac:picMk id="10" creationId="{18868447-CF9E-DB93-4CE3-1F8863416059}"/>
          </ac:picMkLst>
        </pc:picChg>
        <pc:picChg chg="add del mod">
          <ac:chgData name="Guest User" userId="S::urn:spo:tenantanon#d0bedc8d-4e1f-4f5f-880b-2a91d69a5048::" providerId="AD" clId="Web-{5F758FA9-E595-1575-362F-FFF4421EA28A}" dt="2025-10-14T15:04:38.372" v="46"/>
          <ac:picMkLst>
            <pc:docMk/>
            <pc:sldMk cId="2314949349" sldId="302"/>
            <ac:picMk id="11" creationId="{8D55CF4C-C970-D770-FE9E-EC1C9CFA9475}"/>
          </ac:picMkLst>
        </pc:picChg>
        <pc:picChg chg="add del mod">
          <ac:chgData name="Guest User" userId="S::urn:spo:tenantanon#d0bedc8d-4e1f-4f5f-880b-2a91d69a5048::" providerId="AD" clId="Web-{5F758FA9-E595-1575-362F-FFF4421EA28A}" dt="2025-10-14T15:04:38.372" v="45"/>
          <ac:picMkLst>
            <pc:docMk/>
            <pc:sldMk cId="2314949349" sldId="302"/>
            <ac:picMk id="13" creationId="{6307ADF7-100F-C331-A39F-6954753C87CC}"/>
          </ac:picMkLst>
        </pc:picChg>
        <pc:picChg chg="del mod">
          <ac:chgData name="Guest User" userId="S::urn:spo:tenantanon#d0bedc8d-4e1f-4f5f-880b-2a91d69a5048::" providerId="AD" clId="Web-{5F758FA9-E595-1575-362F-FFF4421EA28A}" dt="2025-10-14T15:04:00.654" v="25"/>
          <ac:picMkLst>
            <pc:docMk/>
            <pc:sldMk cId="2314949349" sldId="302"/>
            <ac:picMk id="14" creationId="{1C42FFB5-7BE0-D614-5B95-F2313BFC37B5}"/>
          </ac:picMkLst>
        </pc:picChg>
        <pc:picChg chg="add del mod">
          <ac:chgData name="Guest User" userId="S::urn:spo:tenantanon#d0bedc8d-4e1f-4f5f-880b-2a91d69a5048::" providerId="AD" clId="Web-{5F758FA9-E595-1575-362F-FFF4421EA28A}" dt="2025-10-14T15:04:38.372" v="44"/>
          <ac:picMkLst>
            <pc:docMk/>
            <pc:sldMk cId="2314949349" sldId="302"/>
            <ac:picMk id="15" creationId="{0A0BB952-C122-BC56-5E5B-9C95E6807950}"/>
          </ac:picMkLst>
        </pc:picChg>
        <pc:picChg chg="add del mod">
          <ac:chgData name="Guest User" userId="S::urn:spo:tenantanon#d0bedc8d-4e1f-4f5f-880b-2a91d69a5048::" providerId="AD" clId="Web-{5F758FA9-E595-1575-362F-FFF4421EA28A}" dt="2025-10-14T15:04:38.372" v="43"/>
          <ac:picMkLst>
            <pc:docMk/>
            <pc:sldMk cId="2314949349" sldId="302"/>
            <ac:picMk id="16" creationId="{9ECFB6C0-0CD1-5DEF-BD38-2B1E95945768}"/>
          </ac:picMkLst>
        </pc:picChg>
        <pc:picChg chg="add del mod">
          <ac:chgData name="Guest User" userId="S::urn:spo:tenantanon#d0bedc8d-4e1f-4f5f-880b-2a91d69a5048::" providerId="AD" clId="Web-{5F758FA9-E595-1575-362F-FFF4421EA28A}" dt="2025-10-14T15:04:38.372" v="42"/>
          <ac:picMkLst>
            <pc:docMk/>
            <pc:sldMk cId="2314949349" sldId="302"/>
            <ac:picMk id="17" creationId="{5495F7CA-9AF2-7BB0-CAC5-744623FBD03C}"/>
          </ac:picMkLst>
        </pc:picChg>
        <pc:picChg chg="add del mod">
          <ac:chgData name="Guest User" userId="S::urn:spo:tenantanon#d0bedc8d-4e1f-4f5f-880b-2a91d69a5048::" providerId="AD" clId="Web-{5F758FA9-E595-1575-362F-FFF4421EA28A}" dt="2025-10-14T15:04:38.372" v="41"/>
          <ac:picMkLst>
            <pc:docMk/>
            <pc:sldMk cId="2314949349" sldId="302"/>
            <ac:picMk id="18" creationId="{4E09490D-B6F4-A143-C825-A1DA8572BED1}"/>
          </ac:picMkLst>
        </pc:picChg>
        <pc:picChg chg="add mod">
          <ac:chgData name="Guest User" userId="S::urn:spo:tenantanon#d0bedc8d-4e1f-4f5f-880b-2a91d69a5048::" providerId="AD" clId="Web-{5F758FA9-E595-1575-362F-FFF4421EA28A}" dt="2025-10-14T15:09:26.409" v="165" actId="14100"/>
          <ac:picMkLst>
            <pc:docMk/>
            <pc:sldMk cId="2314949349" sldId="302"/>
            <ac:picMk id="20" creationId="{982EAB8D-8F23-AE1F-3D02-46C0F8E867E0}"/>
          </ac:picMkLst>
        </pc:picChg>
        <pc:picChg chg="add mod">
          <ac:chgData name="Guest User" userId="S::urn:spo:tenantanon#d0bedc8d-4e1f-4f5f-880b-2a91d69a5048::" providerId="AD" clId="Web-{5F758FA9-E595-1575-362F-FFF4421EA28A}" dt="2025-10-14T15:09:32.643" v="167" actId="1076"/>
          <ac:picMkLst>
            <pc:docMk/>
            <pc:sldMk cId="2314949349" sldId="302"/>
            <ac:picMk id="21" creationId="{47F1687A-DD61-4700-B21E-E3D023B64D1A}"/>
          </ac:picMkLst>
        </pc:picChg>
      </pc:sldChg>
      <pc:sldChg chg="add del replId">
        <pc:chgData name="Guest User" userId="S::urn:spo:tenantanon#d0bedc8d-4e1f-4f5f-880b-2a91d69a5048::" providerId="AD" clId="Web-{5F758FA9-E595-1575-362F-FFF4421EA28A}" dt="2025-10-14T15:14:32.695" v="211"/>
        <pc:sldMkLst>
          <pc:docMk/>
          <pc:sldMk cId="3244273141" sldId="303"/>
        </pc:sldMkLst>
      </pc:sldChg>
      <pc:sldChg chg="addSp delSp modSp add replId">
        <pc:chgData name="Guest User" userId="S::urn:spo:tenantanon#d0bedc8d-4e1f-4f5f-880b-2a91d69a5048::" providerId="AD" clId="Web-{5F758FA9-E595-1575-362F-FFF4421EA28A}" dt="2025-10-14T16:15:10.425" v="1296" actId="20577"/>
        <pc:sldMkLst>
          <pc:docMk/>
          <pc:sldMk cId="4249773848" sldId="303"/>
        </pc:sldMkLst>
        <pc:spChg chg="mod">
          <ac:chgData name="Guest User" userId="S::urn:spo:tenantanon#d0bedc8d-4e1f-4f5f-880b-2a91d69a5048::" providerId="AD" clId="Web-{5F758FA9-E595-1575-362F-FFF4421EA28A}" dt="2025-10-14T16:15:10.425" v="1296" actId="20577"/>
          <ac:spMkLst>
            <pc:docMk/>
            <pc:sldMk cId="4249773848" sldId="303"/>
            <ac:spMk id="7" creationId="{FD2368D5-D114-F59B-F39C-03B94C9DF569}"/>
          </ac:spMkLst>
        </pc:spChg>
        <pc:spChg chg="mod">
          <ac:chgData name="Guest User" userId="S::urn:spo:tenantanon#d0bedc8d-4e1f-4f5f-880b-2a91d69a5048::" providerId="AD" clId="Web-{5F758FA9-E595-1575-362F-FFF4421EA28A}" dt="2025-10-14T15:30:51.161" v="362" actId="20577"/>
          <ac:spMkLst>
            <pc:docMk/>
            <pc:sldMk cId="4249773848" sldId="303"/>
            <ac:spMk id="22" creationId="{63BBC1E4-85A2-FC9B-4ABA-1BD1F92D3FB6}"/>
          </ac:spMkLst>
        </pc:spChg>
        <pc:spChg chg="mod">
          <ac:chgData name="Guest User" userId="S::urn:spo:tenantanon#d0bedc8d-4e1f-4f5f-880b-2a91d69a5048::" providerId="AD" clId="Web-{5F758FA9-E595-1575-362F-FFF4421EA28A}" dt="2025-10-14T15:18:40.400" v="251" actId="20577"/>
          <ac:spMkLst>
            <pc:docMk/>
            <pc:sldMk cId="4249773848" sldId="303"/>
            <ac:spMk id="23" creationId="{A4FF034E-ED3E-870D-5BF0-8A77D2367034}"/>
          </ac:spMkLst>
        </pc:spChg>
        <pc:spChg chg="mod">
          <ac:chgData name="Guest User" userId="S::urn:spo:tenantanon#d0bedc8d-4e1f-4f5f-880b-2a91d69a5048::" providerId="AD" clId="Web-{5F758FA9-E595-1575-362F-FFF4421EA28A}" dt="2025-10-14T15:22:23.761" v="330" actId="1076"/>
          <ac:spMkLst>
            <pc:docMk/>
            <pc:sldMk cId="4249773848" sldId="303"/>
            <ac:spMk id="28" creationId="{CE9DE33A-DDE9-569B-70AF-E9AE1B73424A}"/>
          </ac:spMkLst>
        </pc:spChg>
        <pc:picChg chg="add mod">
          <ac:chgData name="Guest User" userId="S::urn:spo:tenantanon#d0bedc8d-4e1f-4f5f-880b-2a91d69a5048::" providerId="AD" clId="Web-{5F758FA9-E595-1575-362F-FFF4421EA28A}" dt="2025-10-14T15:21:31.448" v="325" actId="1076"/>
          <ac:picMkLst>
            <pc:docMk/>
            <pc:sldMk cId="4249773848" sldId="303"/>
            <ac:picMk id="3" creationId="{51218118-E7A6-0CEA-B862-D678CAB379DE}"/>
          </ac:picMkLst>
        </pc:picChg>
        <pc:picChg chg="add mod">
          <ac:chgData name="Guest User" userId="S::urn:spo:tenantanon#d0bedc8d-4e1f-4f5f-880b-2a91d69a5048::" providerId="AD" clId="Web-{5F758FA9-E595-1575-362F-FFF4421EA28A}" dt="2025-10-14T15:21:38.839" v="327" actId="14100"/>
          <ac:picMkLst>
            <pc:docMk/>
            <pc:sldMk cId="4249773848" sldId="303"/>
            <ac:picMk id="4" creationId="{BE279692-1CDE-71CD-F51A-177C61DEDE39}"/>
          </ac:picMkLst>
        </pc:picChg>
        <pc:picChg chg="del">
          <ac:chgData name="Guest User" userId="S::urn:spo:tenantanon#d0bedc8d-4e1f-4f5f-880b-2a91d69a5048::" providerId="AD" clId="Web-{5F758FA9-E595-1575-362F-FFF4421EA28A}" dt="2025-10-14T15:15:21.586" v="213"/>
          <ac:picMkLst>
            <pc:docMk/>
            <pc:sldMk cId="4249773848" sldId="303"/>
            <ac:picMk id="20" creationId="{67EB28D4-992E-1A79-3D35-248C945DFB15}"/>
          </ac:picMkLst>
        </pc:picChg>
        <pc:picChg chg="del">
          <ac:chgData name="Guest User" userId="S::urn:spo:tenantanon#d0bedc8d-4e1f-4f5f-880b-2a91d69a5048::" providerId="AD" clId="Web-{5F758FA9-E595-1575-362F-FFF4421EA28A}" dt="2025-10-14T15:15:27.149" v="215"/>
          <ac:picMkLst>
            <pc:docMk/>
            <pc:sldMk cId="4249773848" sldId="303"/>
            <ac:picMk id="21" creationId="{8F70ED0B-1509-6948-4B3C-B2E2B4186836}"/>
          </ac:picMkLst>
        </pc:picChg>
      </pc:sldChg>
      <pc:sldChg chg="addSp delSp modSp add replId">
        <pc:chgData name="Guest User" userId="S::urn:spo:tenantanon#d0bedc8d-4e1f-4f5f-880b-2a91d69a5048::" providerId="AD" clId="Web-{5F758FA9-E595-1575-362F-FFF4421EA28A}" dt="2025-10-14T15:39:37.149" v="570"/>
        <pc:sldMkLst>
          <pc:docMk/>
          <pc:sldMk cId="1767539386" sldId="304"/>
        </pc:sldMkLst>
        <pc:spChg chg="mod">
          <ac:chgData name="Guest User" userId="S::urn:spo:tenantanon#d0bedc8d-4e1f-4f5f-880b-2a91d69a5048::" providerId="AD" clId="Web-{5F758FA9-E595-1575-362F-FFF4421EA28A}" dt="2025-10-14T15:39:36.492" v="569" actId="20577"/>
          <ac:spMkLst>
            <pc:docMk/>
            <pc:sldMk cId="1767539386" sldId="304"/>
            <ac:spMk id="7" creationId="{3840FC23-F35B-5154-5C09-602EE280A475}"/>
          </ac:spMkLst>
        </pc:spChg>
        <pc:spChg chg="mod">
          <ac:chgData name="Guest User" userId="S::urn:spo:tenantanon#d0bedc8d-4e1f-4f5f-880b-2a91d69a5048::" providerId="AD" clId="Web-{5F758FA9-E595-1575-362F-FFF4421EA28A}" dt="2025-10-14T15:37:35.570" v="554" actId="1076"/>
          <ac:spMkLst>
            <pc:docMk/>
            <pc:sldMk cId="1767539386" sldId="304"/>
            <ac:spMk id="22" creationId="{28DE5254-429F-E01C-076D-D1BB24B84180}"/>
          </ac:spMkLst>
        </pc:spChg>
        <pc:spChg chg="mod">
          <ac:chgData name="Guest User" userId="S::urn:spo:tenantanon#d0bedc8d-4e1f-4f5f-880b-2a91d69a5048::" providerId="AD" clId="Web-{5F758FA9-E595-1575-362F-FFF4421EA28A}" dt="2025-10-14T15:36:59.335" v="548" actId="1076"/>
          <ac:spMkLst>
            <pc:docMk/>
            <pc:sldMk cId="1767539386" sldId="304"/>
            <ac:spMk id="23" creationId="{37F70B98-59AA-AB70-2EF9-28853C60F49E}"/>
          </ac:spMkLst>
        </pc:spChg>
        <pc:picChg chg="del">
          <ac:chgData name="Guest User" userId="S::urn:spo:tenantanon#d0bedc8d-4e1f-4f5f-880b-2a91d69a5048::" providerId="AD" clId="Web-{5F758FA9-E595-1575-362F-FFF4421EA28A}" dt="2025-10-14T15:33:04.896" v="486"/>
          <ac:picMkLst>
            <pc:docMk/>
            <pc:sldMk cId="1767539386" sldId="304"/>
            <ac:picMk id="3" creationId="{78A8B5EB-97AC-0C9B-1197-C108B958C7F5}"/>
          </ac:picMkLst>
        </pc:picChg>
        <pc:picChg chg="del">
          <ac:chgData name="Guest User" userId="S::urn:spo:tenantanon#d0bedc8d-4e1f-4f5f-880b-2a91d69a5048::" providerId="AD" clId="Web-{5F758FA9-E595-1575-362F-FFF4421EA28A}" dt="2025-10-14T15:33:06.459" v="487"/>
          <ac:picMkLst>
            <pc:docMk/>
            <pc:sldMk cId="1767539386" sldId="304"/>
            <ac:picMk id="4" creationId="{E851243C-322E-B3BD-F189-EC078BAB2796}"/>
          </ac:picMkLst>
        </pc:picChg>
        <pc:picChg chg="add mod">
          <ac:chgData name="Guest User" userId="S::urn:spo:tenantanon#d0bedc8d-4e1f-4f5f-880b-2a91d69a5048::" providerId="AD" clId="Web-{5F758FA9-E595-1575-362F-FFF4421EA28A}" dt="2025-10-14T15:37:38.508" v="556" actId="1076"/>
          <ac:picMkLst>
            <pc:docMk/>
            <pc:sldMk cId="1767539386" sldId="304"/>
            <ac:picMk id="5" creationId="{E0FA990F-257F-84B6-6A48-058CF0527809}"/>
          </ac:picMkLst>
        </pc:picChg>
        <pc:picChg chg="add mod">
          <ac:chgData name="Guest User" userId="S::urn:spo:tenantanon#d0bedc8d-4e1f-4f5f-880b-2a91d69a5048::" providerId="AD" clId="Web-{5F758FA9-E595-1575-362F-FFF4421EA28A}" dt="2025-10-14T15:37:36.992" v="555" actId="1076"/>
          <ac:picMkLst>
            <pc:docMk/>
            <pc:sldMk cId="1767539386" sldId="304"/>
            <ac:picMk id="6" creationId="{73CC96AD-3991-B65E-9FA3-461D93D9DC77}"/>
          </ac:picMkLst>
        </pc:picChg>
        <pc:picChg chg="add del mod">
          <ac:chgData name="Guest User" userId="S::urn:spo:tenantanon#d0bedc8d-4e1f-4f5f-880b-2a91d69a5048::" providerId="AD" clId="Web-{5F758FA9-E595-1575-362F-FFF4421EA28A}" dt="2025-10-14T15:39:37.149" v="570"/>
          <ac:picMkLst>
            <pc:docMk/>
            <pc:sldMk cId="1767539386" sldId="304"/>
            <ac:picMk id="8" creationId="{DF3E0E19-3685-C07E-D181-5279E7E694C3}"/>
          </ac:picMkLst>
        </pc:picChg>
        <pc:picChg chg="add del mod">
          <ac:chgData name="Guest User" userId="S::urn:spo:tenantanon#d0bedc8d-4e1f-4f5f-880b-2a91d69a5048::" providerId="AD" clId="Web-{5F758FA9-E595-1575-362F-FFF4421EA28A}" dt="2025-10-14T15:38:19.851" v="560"/>
          <ac:picMkLst>
            <pc:docMk/>
            <pc:sldMk cId="1767539386" sldId="304"/>
            <ac:picMk id="9" creationId="{07AA1262-F8DC-F121-D078-17C86270C213}"/>
          </ac:picMkLst>
        </pc:picChg>
      </pc:sldChg>
      <pc:sldChg chg="addSp delSp modSp add replId">
        <pc:chgData name="Guest User" userId="S::urn:spo:tenantanon#d0bedc8d-4e1f-4f5f-880b-2a91d69a5048::" providerId="AD" clId="Web-{5F758FA9-E595-1575-362F-FFF4421EA28A}" dt="2025-10-14T15:44:54.843" v="634" actId="20577"/>
        <pc:sldMkLst>
          <pc:docMk/>
          <pc:sldMk cId="470804424" sldId="305"/>
        </pc:sldMkLst>
        <pc:spChg chg="mod">
          <ac:chgData name="Guest User" userId="S::urn:spo:tenantanon#d0bedc8d-4e1f-4f5f-880b-2a91d69a5048::" providerId="AD" clId="Web-{5F758FA9-E595-1575-362F-FFF4421EA28A}" dt="2025-10-14T15:44:54.843" v="634" actId="20577"/>
          <ac:spMkLst>
            <pc:docMk/>
            <pc:sldMk cId="470804424" sldId="305"/>
            <ac:spMk id="7" creationId="{C70FC9E3-99E4-61D1-5E33-2181B9369479}"/>
          </ac:spMkLst>
        </pc:spChg>
        <pc:spChg chg="mod">
          <ac:chgData name="Guest User" userId="S::urn:spo:tenantanon#d0bedc8d-4e1f-4f5f-880b-2a91d69a5048::" providerId="AD" clId="Web-{5F758FA9-E595-1575-362F-FFF4421EA28A}" dt="2025-10-14T15:44:17.061" v="623" actId="1076"/>
          <ac:spMkLst>
            <pc:docMk/>
            <pc:sldMk cId="470804424" sldId="305"/>
            <ac:spMk id="22" creationId="{281EB421-7642-263C-B87C-8A325C847352}"/>
          </ac:spMkLst>
        </pc:spChg>
        <pc:spChg chg="mod">
          <ac:chgData name="Guest User" userId="S::urn:spo:tenantanon#d0bedc8d-4e1f-4f5f-880b-2a91d69a5048::" providerId="AD" clId="Web-{5F758FA9-E595-1575-362F-FFF4421EA28A}" dt="2025-10-14T15:40:34.196" v="586" actId="20577"/>
          <ac:spMkLst>
            <pc:docMk/>
            <pc:sldMk cId="470804424" sldId="305"/>
            <ac:spMk id="23" creationId="{3FB9BF49-69DF-BAAB-D202-9EEE967937B1}"/>
          </ac:spMkLst>
        </pc:spChg>
        <pc:picChg chg="add mod">
          <ac:chgData name="Guest User" userId="S::urn:spo:tenantanon#d0bedc8d-4e1f-4f5f-880b-2a91d69a5048::" providerId="AD" clId="Web-{5F758FA9-E595-1575-362F-FFF4421EA28A}" dt="2025-10-14T15:41:14.383" v="594" actId="1076"/>
          <ac:picMkLst>
            <pc:docMk/>
            <pc:sldMk cId="470804424" sldId="305"/>
            <ac:picMk id="3" creationId="{C182623D-1EE3-3270-DAE6-2CFFE8FBE918}"/>
          </ac:picMkLst>
        </pc:picChg>
        <pc:picChg chg="add mod">
          <ac:chgData name="Guest User" userId="S::urn:spo:tenantanon#d0bedc8d-4e1f-4f5f-880b-2a91d69a5048::" providerId="AD" clId="Web-{5F758FA9-E595-1575-362F-FFF4421EA28A}" dt="2025-10-14T15:42:51.371" v="608" actId="14100"/>
          <ac:picMkLst>
            <pc:docMk/>
            <pc:sldMk cId="470804424" sldId="305"/>
            <ac:picMk id="4" creationId="{47A0B1C8-1A65-F025-160B-A05DEAACEAB6}"/>
          </ac:picMkLst>
        </pc:picChg>
        <pc:picChg chg="del">
          <ac:chgData name="Guest User" userId="S::urn:spo:tenantanon#d0bedc8d-4e1f-4f5f-880b-2a91d69a5048::" providerId="AD" clId="Web-{5F758FA9-E595-1575-362F-FFF4421EA28A}" dt="2025-10-14T15:40:40.727" v="587"/>
          <ac:picMkLst>
            <pc:docMk/>
            <pc:sldMk cId="470804424" sldId="305"/>
            <ac:picMk id="5" creationId="{364C2699-94C6-0692-300F-BF5DFA910903}"/>
          </ac:picMkLst>
        </pc:picChg>
        <pc:picChg chg="del mod">
          <ac:chgData name="Guest User" userId="S::urn:spo:tenantanon#d0bedc8d-4e1f-4f5f-880b-2a91d69a5048::" providerId="AD" clId="Web-{5F758FA9-E595-1575-362F-FFF4421EA28A}" dt="2025-10-14T15:42:37.714" v="605"/>
          <ac:picMkLst>
            <pc:docMk/>
            <pc:sldMk cId="470804424" sldId="305"/>
            <ac:picMk id="6" creationId="{66861348-B8DC-97FC-9C3E-A6E780150BC5}"/>
          </ac:picMkLst>
        </pc:picChg>
      </pc:sldChg>
      <pc:sldChg chg="addSp delSp modSp add replId">
        <pc:chgData name="Guest User" userId="S::urn:spo:tenantanon#d0bedc8d-4e1f-4f5f-880b-2a91d69a5048::" providerId="AD" clId="Web-{5F758FA9-E595-1575-362F-FFF4421EA28A}" dt="2025-10-14T15:51:41.988" v="734" actId="1076"/>
        <pc:sldMkLst>
          <pc:docMk/>
          <pc:sldMk cId="2959653179" sldId="306"/>
        </pc:sldMkLst>
        <pc:spChg chg="mod">
          <ac:chgData name="Guest User" userId="S::urn:spo:tenantanon#d0bedc8d-4e1f-4f5f-880b-2a91d69a5048::" providerId="AD" clId="Web-{5F758FA9-E595-1575-362F-FFF4421EA28A}" dt="2025-10-14T15:51:36.879" v="733" actId="20577"/>
          <ac:spMkLst>
            <pc:docMk/>
            <pc:sldMk cId="2959653179" sldId="306"/>
            <ac:spMk id="7" creationId="{47867A8B-D1AC-C1FE-D6C7-46AF861BDBA7}"/>
          </ac:spMkLst>
        </pc:spChg>
        <pc:spChg chg="mod">
          <ac:chgData name="Guest User" userId="S::urn:spo:tenantanon#d0bedc8d-4e1f-4f5f-880b-2a91d69a5048::" providerId="AD" clId="Web-{5F758FA9-E595-1575-362F-FFF4421EA28A}" dt="2025-10-14T15:51:41.988" v="734" actId="1076"/>
          <ac:spMkLst>
            <pc:docMk/>
            <pc:sldMk cId="2959653179" sldId="306"/>
            <ac:spMk id="22" creationId="{ECB31A2E-318D-FBF2-C1D8-6D943D756F20}"/>
          </ac:spMkLst>
        </pc:spChg>
        <pc:spChg chg="mod">
          <ac:chgData name="Guest User" userId="S::urn:spo:tenantanon#d0bedc8d-4e1f-4f5f-880b-2a91d69a5048::" providerId="AD" clId="Web-{5F758FA9-E595-1575-362F-FFF4421EA28A}" dt="2025-10-14T15:47:14.142" v="643" actId="20577"/>
          <ac:spMkLst>
            <pc:docMk/>
            <pc:sldMk cId="2959653179" sldId="306"/>
            <ac:spMk id="23" creationId="{5E7105D1-BBCF-D089-F7A7-314E196C6814}"/>
          </ac:spMkLst>
        </pc:spChg>
        <pc:picChg chg="del">
          <ac:chgData name="Guest User" userId="S::urn:spo:tenantanon#d0bedc8d-4e1f-4f5f-880b-2a91d69a5048::" providerId="AD" clId="Web-{5F758FA9-E595-1575-362F-FFF4421EA28A}" dt="2025-10-14T15:45:09.281" v="636"/>
          <ac:picMkLst>
            <pc:docMk/>
            <pc:sldMk cId="2959653179" sldId="306"/>
            <ac:picMk id="3" creationId="{08703236-5C99-51B1-3DD6-6C81C2CE81B5}"/>
          </ac:picMkLst>
        </pc:picChg>
        <pc:picChg chg="del">
          <ac:chgData name="Guest User" userId="S::urn:spo:tenantanon#d0bedc8d-4e1f-4f5f-880b-2a91d69a5048::" providerId="AD" clId="Web-{5F758FA9-E595-1575-362F-FFF4421EA28A}" dt="2025-10-14T15:45:09.952" v="637"/>
          <ac:picMkLst>
            <pc:docMk/>
            <pc:sldMk cId="2959653179" sldId="306"/>
            <ac:picMk id="4" creationId="{73D0CEC0-879A-2BAE-7B8B-9FEFFAEF7CAB}"/>
          </ac:picMkLst>
        </pc:picChg>
        <pc:picChg chg="add mod">
          <ac:chgData name="Guest User" userId="S::urn:spo:tenantanon#d0bedc8d-4e1f-4f5f-880b-2a91d69a5048::" providerId="AD" clId="Web-{5F758FA9-E595-1575-362F-FFF4421EA28A}" dt="2025-10-14T15:48:32.237" v="672" actId="1076"/>
          <ac:picMkLst>
            <pc:docMk/>
            <pc:sldMk cId="2959653179" sldId="306"/>
            <ac:picMk id="5" creationId="{7CD5E3FC-DD23-66EF-0E1F-08D9CA1BE595}"/>
          </ac:picMkLst>
        </pc:picChg>
        <pc:picChg chg="add mod">
          <ac:chgData name="Guest User" userId="S::urn:spo:tenantanon#d0bedc8d-4e1f-4f5f-880b-2a91d69a5048::" providerId="AD" clId="Web-{5F758FA9-E595-1575-362F-FFF4421EA28A}" dt="2025-10-14T15:51:28.941" v="730" actId="1076"/>
          <ac:picMkLst>
            <pc:docMk/>
            <pc:sldMk cId="2959653179" sldId="306"/>
            <ac:picMk id="6" creationId="{EF01D862-B115-1DCB-E01D-7FA53BCD8C24}"/>
          </ac:picMkLst>
        </pc:picChg>
      </pc:sldChg>
      <pc:sldChg chg="delSp modSp add ord replId">
        <pc:chgData name="Guest User" userId="S::urn:spo:tenantanon#d0bedc8d-4e1f-4f5f-880b-2a91d69a5048::" providerId="AD" clId="Web-{5F758FA9-E595-1575-362F-FFF4421EA28A}" dt="2025-10-14T15:57:55.678" v="900"/>
        <pc:sldMkLst>
          <pc:docMk/>
          <pc:sldMk cId="558637545" sldId="307"/>
        </pc:sldMkLst>
        <pc:spChg chg="mod">
          <ac:chgData name="Guest User" userId="S::urn:spo:tenantanon#d0bedc8d-4e1f-4f5f-880b-2a91d69a5048::" providerId="AD" clId="Web-{5F758FA9-E595-1575-362F-FFF4421EA28A}" dt="2025-10-14T15:56:16.568" v="897" actId="20577"/>
          <ac:spMkLst>
            <pc:docMk/>
            <pc:sldMk cId="558637545" sldId="307"/>
            <ac:spMk id="7" creationId="{F3D260CD-1275-60A1-BF90-5678C0C5E6DB}"/>
          </ac:spMkLst>
        </pc:spChg>
        <pc:spChg chg="mod">
          <ac:chgData name="Guest User" userId="S::urn:spo:tenantanon#d0bedc8d-4e1f-4f5f-880b-2a91d69a5048::" providerId="AD" clId="Web-{5F758FA9-E595-1575-362F-FFF4421EA28A}" dt="2025-10-14T15:56:04.662" v="886" actId="1076"/>
          <ac:spMkLst>
            <pc:docMk/>
            <pc:sldMk cId="558637545" sldId="307"/>
            <ac:spMk id="22" creationId="{F4A51E42-AB2D-F1CB-1C40-736CC41802F6}"/>
          </ac:spMkLst>
        </pc:spChg>
        <pc:spChg chg="mod">
          <ac:chgData name="Guest User" userId="S::urn:spo:tenantanon#d0bedc8d-4e1f-4f5f-880b-2a91d69a5048::" providerId="AD" clId="Web-{5F758FA9-E595-1575-362F-FFF4421EA28A}" dt="2025-10-14T15:52:57.723" v="752" actId="20577"/>
          <ac:spMkLst>
            <pc:docMk/>
            <pc:sldMk cId="558637545" sldId="307"/>
            <ac:spMk id="23" creationId="{8B4930BC-53EF-C4FF-ADB8-B9E767B45FA5}"/>
          </ac:spMkLst>
        </pc:spChg>
        <pc:picChg chg="del">
          <ac:chgData name="Guest User" userId="S::urn:spo:tenantanon#d0bedc8d-4e1f-4f5f-880b-2a91d69a5048::" providerId="AD" clId="Web-{5F758FA9-E595-1575-362F-FFF4421EA28A}" dt="2025-10-14T15:52:05.832" v="736"/>
          <ac:picMkLst>
            <pc:docMk/>
            <pc:sldMk cId="558637545" sldId="307"/>
            <ac:picMk id="5" creationId="{97076128-D1A9-C5A1-4B32-2F0B7DC7A360}"/>
          </ac:picMkLst>
        </pc:picChg>
        <pc:picChg chg="del">
          <ac:chgData name="Guest User" userId="S::urn:spo:tenantanon#d0bedc8d-4e1f-4f5f-880b-2a91d69a5048::" providerId="AD" clId="Web-{5F758FA9-E595-1575-362F-FFF4421EA28A}" dt="2025-10-14T15:52:08.145" v="737"/>
          <ac:picMkLst>
            <pc:docMk/>
            <pc:sldMk cId="558637545" sldId="307"/>
            <ac:picMk id="6" creationId="{C5061B86-BA9C-7624-18A4-D1B75F1A88D8}"/>
          </ac:picMkLst>
        </pc:picChg>
      </pc:sldChg>
      <pc:sldChg chg="addSp delSp modSp add ord replId">
        <pc:chgData name="Guest User" userId="S::urn:spo:tenantanon#d0bedc8d-4e1f-4f5f-880b-2a91d69a5048::" providerId="AD" clId="Web-{5F758FA9-E595-1575-362F-FFF4421EA28A}" dt="2025-10-14T16:14:48.768" v="1294" actId="20577"/>
        <pc:sldMkLst>
          <pc:docMk/>
          <pc:sldMk cId="1794175748" sldId="308"/>
        </pc:sldMkLst>
        <pc:spChg chg="add del mod">
          <ac:chgData name="Guest User" userId="S::urn:spo:tenantanon#d0bedc8d-4e1f-4f5f-880b-2a91d69a5048::" providerId="AD" clId="Web-{5F758FA9-E595-1575-362F-FFF4421EA28A}" dt="2025-10-14T16:07:06.844" v="1178"/>
          <ac:spMkLst>
            <pc:docMk/>
            <pc:sldMk cId="1794175748" sldId="308"/>
            <ac:spMk id="3" creationId="{A42FD344-9C01-1520-8224-F8737DE4EF5E}"/>
          </ac:spMkLst>
        </pc:spChg>
        <pc:spChg chg="mod">
          <ac:chgData name="Guest User" userId="S::urn:spo:tenantanon#d0bedc8d-4e1f-4f5f-880b-2a91d69a5048::" providerId="AD" clId="Web-{5F758FA9-E595-1575-362F-FFF4421EA28A}" dt="2025-10-14T16:07:36.906" v="1184" actId="20577"/>
          <ac:spMkLst>
            <pc:docMk/>
            <pc:sldMk cId="1794175748" sldId="308"/>
            <ac:spMk id="4" creationId="{2F117F96-3549-B58C-A17B-BAE036829371}"/>
          </ac:spMkLst>
        </pc:spChg>
        <pc:spChg chg="mod">
          <ac:chgData name="Guest User" userId="S::urn:spo:tenantanon#d0bedc8d-4e1f-4f5f-880b-2a91d69a5048::" providerId="AD" clId="Web-{5F758FA9-E595-1575-362F-FFF4421EA28A}" dt="2025-10-14T16:08:21.188" v="1194" actId="20577"/>
          <ac:spMkLst>
            <pc:docMk/>
            <pc:sldMk cId="1794175748" sldId="308"/>
            <ac:spMk id="5" creationId="{70285D8C-D176-D0D6-5A9F-24F74E9E652B}"/>
          </ac:spMkLst>
        </pc:spChg>
        <pc:spChg chg="mod">
          <ac:chgData name="Guest User" userId="S::urn:spo:tenantanon#d0bedc8d-4e1f-4f5f-880b-2a91d69a5048::" providerId="AD" clId="Web-{5F758FA9-E595-1575-362F-FFF4421EA28A}" dt="2025-10-14T16:12:32.377" v="1280" actId="20577"/>
          <ac:spMkLst>
            <pc:docMk/>
            <pc:sldMk cId="1794175748" sldId="308"/>
            <ac:spMk id="6" creationId="{879E97A9-8CFC-63CB-053B-D8672B316976}"/>
          </ac:spMkLst>
        </pc:spChg>
        <pc:spChg chg="mod">
          <ac:chgData name="Guest User" userId="S::urn:spo:tenantanon#d0bedc8d-4e1f-4f5f-880b-2a91d69a5048::" providerId="AD" clId="Web-{5F758FA9-E595-1575-362F-FFF4421EA28A}" dt="2025-10-14T16:07:43.016" v="1187" actId="20577"/>
          <ac:spMkLst>
            <pc:docMk/>
            <pc:sldMk cId="1794175748" sldId="308"/>
            <ac:spMk id="7" creationId="{4B32A7BC-B42C-0343-F92C-ADC8240814FF}"/>
          </ac:spMkLst>
        </pc:spChg>
        <pc:spChg chg="add del">
          <ac:chgData name="Guest User" userId="S::urn:spo:tenantanon#d0bedc8d-4e1f-4f5f-880b-2a91d69a5048::" providerId="AD" clId="Web-{5F758FA9-E595-1575-362F-FFF4421EA28A}" dt="2025-10-14T16:10:21.361" v="1200"/>
          <ac:spMkLst>
            <pc:docMk/>
            <pc:sldMk cId="1794175748" sldId="308"/>
            <ac:spMk id="8" creationId="{70B84BD8-721A-4113-8650-DA63DF69AFE3}"/>
          </ac:spMkLst>
        </pc:spChg>
        <pc:spChg chg="add mod">
          <ac:chgData name="Guest User" userId="S::urn:spo:tenantanon#d0bedc8d-4e1f-4f5f-880b-2a91d69a5048::" providerId="AD" clId="Web-{5F758FA9-E595-1575-362F-FFF4421EA28A}" dt="2025-10-14T16:14:48.768" v="1294" actId="20577"/>
          <ac:spMkLst>
            <pc:docMk/>
            <pc:sldMk cId="1794175748" sldId="308"/>
            <ac:spMk id="9" creationId="{D9898989-A1BA-75AD-3BDA-0A77F190240A}"/>
          </ac:spMkLst>
        </pc:spChg>
        <pc:spChg chg="mod">
          <ac:chgData name="Guest User" userId="S::urn:spo:tenantanon#d0bedc8d-4e1f-4f5f-880b-2a91d69a5048::" providerId="AD" clId="Web-{5F758FA9-E595-1575-362F-FFF4421EA28A}" dt="2025-10-14T16:02:40.325" v="1013" actId="20577"/>
          <ac:spMkLst>
            <pc:docMk/>
            <pc:sldMk cId="1794175748" sldId="308"/>
            <ac:spMk id="28" creationId="{F6CD183B-04F8-CA6B-95FC-EC4541513F55}"/>
          </ac:spMkLst>
        </pc:spChg>
      </pc:sldChg>
    </pc:docChg>
  </pc:docChgLst>
  <pc:docChgLst>
    <pc:chgData name="Tonya Carlson" userId="S::tonya.carlson@arcadiadigital.com::c56e1781-4fc7-47d2-99f8-aab9c6dc8710" providerId="AD" clId="Web-{FB1824BF-9B29-D766-F4B7-5A252EC0EA20}"/>
    <pc:docChg chg="modSld">
      <pc:chgData name="Tonya Carlson" userId="S::tonya.carlson@arcadiadigital.com::c56e1781-4fc7-47d2-99f8-aab9c6dc8710" providerId="AD" clId="Web-{FB1824BF-9B29-D766-F4B7-5A252EC0EA20}" dt="2025-10-14T17:53:42.048" v="24" actId="1076"/>
      <pc:docMkLst>
        <pc:docMk/>
      </pc:docMkLst>
      <pc:sldChg chg="modSp">
        <pc:chgData name="Tonya Carlson" userId="S::tonya.carlson@arcadiadigital.com::c56e1781-4fc7-47d2-99f8-aab9c6dc8710" providerId="AD" clId="Web-{FB1824BF-9B29-D766-F4B7-5A252EC0EA20}" dt="2025-10-14T17:53:11.502" v="20" actId="14100"/>
        <pc:sldMkLst>
          <pc:docMk/>
          <pc:sldMk cId="2314949349" sldId="302"/>
        </pc:sldMkLst>
        <pc:picChg chg="mod">
          <ac:chgData name="Tonya Carlson" userId="S::tonya.carlson@arcadiadigital.com::c56e1781-4fc7-47d2-99f8-aab9c6dc8710" providerId="AD" clId="Web-{FB1824BF-9B29-D766-F4B7-5A252EC0EA20}" dt="2025-10-14T17:53:06.345" v="18" actId="1076"/>
          <ac:picMkLst>
            <pc:docMk/>
            <pc:sldMk cId="2314949349" sldId="302"/>
            <ac:picMk id="20" creationId="{982EAB8D-8F23-AE1F-3D02-46C0F8E867E0}"/>
          </ac:picMkLst>
        </pc:picChg>
        <pc:picChg chg="mod">
          <ac:chgData name="Tonya Carlson" userId="S::tonya.carlson@arcadiadigital.com::c56e1781-4fc7-47d2-99f8-aab9c6dc8710" providerId="AD" clId="Web-{FB1824BF-9B29-D766-F4B7-5A252EC0EA20}" dt="2025-10-14T17:53:11.502" v="20" actId="14100"/>
          <ac:picMkLst>
            <pc:docMk/>
            <pc:sldMk cId="2314949349" sldId="302"/>
            <ac:picMk id="21" creationId="{47F1687A-DD61-4700-B21E-E3D023B64D1A}"/>
          </ac:picMkLst>
        </pc:picChg>
      </pc:sldChg>
      <pc:sldChg chg="modSp">
        <pc:chgData name="Tonya Carlson" userId="S::tonya.carlson@arcadiadigital.com::c56e1781-4fc7-47d2-99f8-aab9c6dc8710" providerId="AD" clId="Web-{FB1824BF-9B29-D766-F4B7-5A252EC0EA20}" dt="2025-10-14T17:35:14.775" v="3" actId="20577"/>
        <pc:sldMkLst>
          <pc:docMk/>
          <pc:sldMk cId="4249773848" sldId="303"/>
        </pc:sldMkLst>
        <pc:spChg chg="mod">
          <ac:chgData name="Tonya Carlson" userId="S::tonya.carlson@arcadiadigital.com::c56e1781-4fc7-47d2-99f8-aab9c6dc8710" providerId="AD" clId="Web-{FB1824BF-9B29-D766-F4B7-5A252EC0EA20}" dt="2025-10-14T17:35:14.775" v="3" actId="20577"/>
          <ac:spMkLst>
            <pc:docMk/>
            <pc:sldMk cId="4249773848" sldId="303"/>
            <ac:spMk id="22" creationId="{63BBC1E4-85A2-FC9B-4ABA-1BD1F92D3FB6}"/>
          </ac:spMkLst>
        </pc:spChg>
      </pc:sldChg>
      <pc:sldChg chg="modSp">
        <pc:chgData name="Tonya Carlson" userId="S::tonya.carlson@arcadiadigital.com::c56e1781-4fc7-47d2-99f8-aab9c6dc8710" providerId="AD" clId="Web-{FB1824BF-9B29-D766-F4B7-5A252EC0EA20}" dt="2025-10-14T17:53:42.048" v="24" actId="1076"/>
        <pc:sldMkLst>
          <pc:docMk/>
          <pc:sldMk cId="1767539386" sldId="304"/>
        </pc:sldMkLst>
        <pc:spChg chg="mod">
          <ac:chgData name="Tonya Carlson" userId="S::tonya.carlson@arcadiadigital.com::c56e1781-4fc7-47d2-99f8-aab9c6dc8710" providerId="AD" clId="Web-{FB1824BF-9B29-D766-F4B7-5A252EC0EA20}" dt="2025-10-14T17:53:37.439" v="23" actId="20577"/>
          <ac:spMkLst>
            <pc:docMk/>
            <pc:sldMk cId="1767539386" sldId="304"/>
            <ac:spMk id="7" creationId="{3840FC23-F35B-5154-5C09-602EE280A475}"/>
          </ac:spMkLst>
        </pc:spChg>
        <pc:spChg chg="mod">
          <ac:chgData name="Tonya Carlson" userId="S::tonya.carlson@arcadiadigital.com::c56e1781-4fc7-47d2-99f8-aab9c6dc8710" providerId="AD" clId="Web-{FB1824BF-9B29-D766-F4B7-5A252EC0EA20}" dt="2025-10-14T17:53:42.048" v="24" actId="1076"/>
          <ac:spMkLst>
            <pc:docMk/>
            <pc:sldMk cId="1767539386" sldId="304"/>
            <ac:spMk id="22" creationId="{28DE5254-429F-E01C-076D-D1BB24B84180}"/>
          </ac:spMkLst>
        </pc:spChg>
        <pc:picChg chg="mod">
          <ac:chgData name="Tonya Carlson" userId="S::tonya.carlson@arcadiadigital.com::c56e1781-4fc7-47d2-99f8-aab9c6dc8710" providerId="AD" clId="Web-{FB1824BF-9B29-D766-F4B7-5A252EC0EA20}" dt="2025-10-14T17:53:26.642" v="21" actId="14100"/>
          <ac:picMkLst>
            <pc:docMk/>
            <pc:sldMk cId="1767539386" sldId="304"/>
            <ac:picMk id="5" creationId="{E0FA990F-257F-84B6-6A48-058CF0527809}"/>
          </ac:picMkLst>
        </pc:picChg>
        <pc:picChg chg="mod">
          <ac:chgData name="Tonya Carlson" userId="S::tonya.carlson@arcadiadigital.com::c56e1781-4fc7-47d2-99f8-aab9c6dc8710" providerId="AD" clId="Web-{FB1824BF-9B29-D766-F4B7-5A252EC0EA20}" dt="2025-10-14T17:53:29.705" v="22" actId="1076"/>
          <ac:picMkLst>
            <pc:docMk/>
            <pc:sldMk cId="1767539386" sldId="304"/>
            <ac:picMk id="6" creationId="{73CC96AD-3991-B65E-9FA3-461D93D9DC77}"/>
          </ac:picMkLst>
        </pc:picChg>
      </pc:sldChg>
      <pc:sldChg chg="modSp">
        <pc:chgData name="Tonya Carlson" userId="S::tonya.carlson@arcadiadigital.com::c56e1781-4fc7-47d2-99f8-aab9c6dc8710" providerId="AD" clId="Web-{FB1824BF-9B29-D766-F4B7-5A252EC0EA20}" dt="2025-10-14T17:39:30.719" v="7" actId="20577"/>
        <pc:sldMkLst>
          <pc:docMk/>
          <pc:sldMk cId="2959653179" sldId="306"/>
        </pc:sldMkLst>
        <pc:spChg chg="mod">
          <ac:chgData name="Tonya Carlson" userId="S::tonya.carlson@arcadiadigital.com::c56e1781-4fc7-47d2-99f8-aab9c6dc8710" providerId="AD" clId="Web-{FB1824BF-9B29-D766-F4B7-5A252EC0EA20}" dt="2025-10-14T17:39:30.719" v="7" actId="20577"/>
          <ac:spMkLst>
            <pc:docMk/>
            <pc:sldMk cId="2959653179" sldId="306"/>
            <ac:spMk id="22" creationId="{ECB31A2E-318D-FBF2-C1D8-6D943D756F20}"/>
          </ac:spMkLst>
        </pc:spChg>
        <pc:spChg chg="mod">
          <ac:chgData name="Tonya Carlson" userId="S::tonya.carlson@arcadiadigital.com::c56e1781-4fc7-47d2-99f8-aab9c6dc8710" providerId="AD" clId="Web-{FB1824BF-9B29-D766-F4B7-5A252EC0EA20}" dt="2025-10-14T17:36:22.823" v="5" actId="20577"/>
          <ac:spMkLst>
            <pc:docMk/>
            <pc:sldMk cId="2959653179" sldId="306"/>
            <ac:spMk id="23" creationId="{5E7105D1-BBCF-D089-F7A7-314E196C6814}"/>
          </ac:spMkLst>
        </pc:spChg>
      </pc:sldChg>
      <pc:sldChg chg="addSp delSp modSp">
        <pc:chgData name="Tonya Carlson" userId="S::tonya.carlson@arcadiadigital.com::c56e1781-4fc7-47d2-99f8-aab9c6dc8710" providerId="AD" clId="Web-{FB1824BF-9B29-D766-F4B7-5A252EC0EA20}" dt="2025-10-14T17:52:39.189" v="16" actId="1076"/>
        <pc:sldMkLst>
          <pc:docMk/>
          <pc:sldMk cId="558637545" sldId="307"/>
        </pc:sldMkLst>
        <pc:picChg chg="add del mod ord">
          <ac:chgData name="Tonya Carlson" userId="S::tonya.carlson@arcadiadigital.com::c56e1781-4fc7-47d2-99f8-aab9c6dc8710" providerId="AD" clId="Web-{FB1824BF-9B29-D766-F4B7-5A252EC0EA20}" dt="2025-10-14T17:42:13.351" v="13"/>
          <ac:picMkLst>
            <pc:docMk/>
            <pc:sldMk cId="558637545" sldId="307"/>
            <ac:picMk id="3" creationId="{86163353-7415-DC92-1732-A891A3C30932}"/>
          </ac:picMkLst>
        </pc:picChg>
        <pc:picChg chg="add mod">
          <ac:chgData name="Tonya Carlson" userId="S::tonya.carlson@arcadiadigital.com::c56e1781-4fc7-47d2-99f8-aab9c6dc8710" providerId="AD" clId="Web-{FB1824BF-9B29-D766-F4B7-5A252EC0EA20}" dt="2025-10-14T17:52:39.189" v="16" actId="1076"/>
          <ac:picMkLst>
            <pc:docMk/>
            <pc:sldMk cId="558637545" sldId="307"/>
            <ac:picMk id="4" creationId="{52037AFF-633B-B6FC-12A6-5D79374A2667}"/>
          </ac:picMkLst>
        </pc:picChg>
      </pc:sldChg>
      <pc:sldChg chg="modSp">
        <pc:chgData name="Tonya Carlson" userId="S::tonya.carlson@arcadiadigital.com::c56e1781-4fc7-47d2-99f8-aab9c6dc8710" providerId="AD" clId="Web-{FB1824BF-9B29-D766-F4B7-5A252EC0EA20}" dt="2025-10-14T17:34:27.931" v="1" actId="20577"/>
        <pc:sldMkLst>
          <pc:docMk/>
          <pc:sldMk cId="1794175748" sldId="308"/>
        </pc:sldMkLst>
        <pc:spChg chg="mod">
          <ac:chgData name="Tonya Carlson" userId="S::tonya.carlson@arcadiadigital.com::c56e1781-4fc7-47d2-99f8-aab9c6dc8710" providerId="AD" clId="Web-{FB1824BF-9B29-D766-F4B7-5A252EC0EA20}" dt="2025-10-14T17:34:27.931" v="1" actId="20577"/>
          <ac:spMkLst>
            <pc:docMk/>
            <pc:sldMk cId="1794175748" sldId="308"/>
            <ac:spMk id="6" creationId="{879E97A9-8CFC-63CB-053B-D8672B31697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349E76-CB5E-FB43-9213-46E085A48FE9}" type="datetimeFigureOut">
              <a:rPr lang="en-US" smtClean="0"/>
              <a:t>10/15/2025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FB4E6-C98B-D741-A581-F21D9C186E55}" type="slidenum">
              <a:rPr lang="en-US" smtClean="0"/>
              <a:t>‹#›</a:t>
            </a:fld>
            <a:endParaRPr lang="en-US"/>
          </a:p>
        </p:txBody>
      </p:sp>
    </p:spTree>
    <p:extLst>
      <p:ext uri="{BB962C8B-B14F-4D97-AF65-F5344CB8AC3E}">
        <p14:creationId xmlns:p14="http://schemas.microsoft.com/office/powerpoint/2010/main" val="972328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CFB4E6-C98B-D741-A581-F21D9C186E55}" type="slidenum">
              <a:rPr lang="en-US" smtClean="0"/>
              <a:t>2</a:t>
            </a:fld>
            <a:endParaRPr lang="en-US"/>
          </a:p>
        </p:txBody>
      </p:sp>
    </p:spTree>
    <p:extLst>
      <p:ext uri="{BB962C8B-B14F-4D97-AF65-F5344CB8AC3E}">
        <p14:creationId xmlns:p14="http://schemas.microsoft.com/office/powerpoint/2010/main" val="237444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33D78-50E0-C8F7-E03E-54598D64C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4CEC0-061D-1B3F-38C8-16C917B08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4ABBDD-B602-A405-0C70-7FED296F27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50CA2D-FD44-BB8C-F066-23CCADFAF734}"/>
              </a:ext>
            </a:extLst>
          </p:cNvPr>
          <p:cNvSpPr>
            <a:spLocks noGrp="1"/>
          </p:cNvSpPr>
          <p:nvPr>
            <p:ph type="sldNum" sz="quarter" idx="5"/>
          </p:nvPr>
        </p:nvSpPr>
        <p:spPr/>
        <p:txBody>
          <a:bodyPr/>
          <a:lstStyle/>
          <a:p>
            <a:fld id="{06CFB4E6-C98B-D741-A581-F21D9C186E55}" type="slidenum">
              <a:rPr lang="en-US" smtClean="0"/>
              <a:t>11</a:t>
            </a:fld>
            <a:endParaRPr lang="en-US"/>
          </a:p>
        </p:txBody>
      </p:sp>
    </p:spTree>
    <p:extLst>
      <p:ext uri="{BB962C8B-B14F-4D97-AF65-F5344CB8AC3E}">
        <p14:creationId xmlns:p14="http://schemas.microsoft.com/office/powerpoint/2010/main" val="303164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76613-F2BA-383E-02D6-5E97985C8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1FBE00-9F6C-4A3F-8188-BC94D7FCB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A4CA9-6377-03AF-2F7F-EF599B10EA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2906DB5-C02B-5275-42A4-736B693B1116}"/>
              </a:ext>
            </a:extLst>
          </p:cNvPr>
          <p:cNvSpPr>
            <a:spLocks noGrp="1"/>
          </p:cNvSpPr>
          <p:nvPr>
            <p:ph type="sldNum" sz="quarter" idx="5"/>
          </p:nvPr>
        </p:nvSpPr>
        <p:spPr/>
        <p:txBody>
          <a:bodyPr/>
          <a:lstStyle/>
          <a:p>
            <a:fld id="{06CFB4E6-C98B-D741-A581-F21D9C186E55}" type="slidenum">
              <a:rPr lang="en-US" smtClean="0"/>
              <a:t>12</a:t>
            </a:fld>
            <a:endParaRPr lang="en-US"/>
          </a:p>
        </p:txBody>
      </p:sp>
    </p:spTree>
    <p:extLst>
      <p:ext uri="{BB962C8B-B14F-4D97-AF65-F5344CB8AC3E}">
        <p14:creationId xmlns:p14="http://schemas.microsoft.com/office/powerpoint/2010/main" val="2239396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002E9-9C40-AC49-EBCA-D8B6B61F5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C1DBF-F0EA-C342-6838-FC1E3C6CB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DEACFE-E273-5CA3-82A2-1BCF490396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63E5C2-9A45-5E1A-DBB9-FBA2062A97BA}"/>
              </a:ext>
            </a:extLst>
          </p:cNvPr>
          <p:cNvSpPr>
            <a:spLocks noGrp="1"/>
          </p:cNvSpPr>
          <p:nvPr>
            <p:ph type="sldNum" sz="quarter" idx="5"/>
          </p:nvPr>
        </p:nvSpPr>
        <p:spPr/>
        <p:txBody>
          <a:bodyPr/>
          <a:lstStyle/>
          <a:p>
            <a:fld id="{06CFB4E6-C98B-D741-A581-F21D9C186E55}" type="slidenum">
              <a:rPr lang="en-US" smtClean="0"/>
              <a:t>13</a:t>
            </a:fld>
            <a:endParaRPr lang="en-US"/>
          </a:p>
        </p:txBody>
      </p:sp>
    </p:spTree>
    <p:extLst>
      <p:ext uri="{BB962C8B-B14F-4D97-AF65-F5344CB8AC3E}">
        <p14:creationId xmlns:p14="http://schemas.microsoft.com/office/powerpoint/2010/main" val="2827856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16293-A15D-1BAA-09EC-F785700454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4E586-EFB4-0F7A-67EB-3B72BACA1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94C0A7-5A1B-A23D-FF36-0C5246D89DC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F89062-3256-C00C-6ED2-F86DF8277575}"/>
              </a:ext>
            </a:extLst>
          </p:cNvPr>
          <p:cNvSpPr>
            <a:spLocks noGrp="1"/>
          </p:cNvSpPr>
          <p:nvPr>
            <p:ph type="sldNum" sz="quarter" idx="5"/>
          </p:nvPr>
        </p:nvSpPr>
        <p:spPr/>
        <p:txBody>
          <a:bodyPr/>
          <a:lstStyle/>
          <a:p>
            <a:fld id="{06CFB4E6-C98B-D741-A581-F21D9C186E55}" type="slidenum">
              <a:rPr lang="en-US" smtClean="0"/>
              <a:t>3</a:t>
            </a:fld>
            <a:endParaRPr lang="en-US"/>
          </a:p>
        </p:txBody>
      </p:sp>
    </p:spTree>
    <p:extLst>
      <p:ext uri="{BB962C8B-B14F-4D97-AF65-F5344CB8AC3E}">
        <p14:creationId xmlns:p14="http://schemas.microsoft.com/office/powerpoint/2010/main" val="2636792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B2608-2CAC-2554-87E6-F8DEACDC37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990C23-E82E-7EF4-821D-22EB01414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1D950B-2EAB-638A-E9AD-9D20BB47CD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752061-C0A7-7212-40C3-1F529D52164B}"/>
              </a:ext>
            </a:extLst>
          </p:cNvPr>
          <p:cNvSpPr>
            <a:spLocks noGrp="1"/>
          </p:cNvSpPr>
          <p:nvPr>
            <p:ph type="sldNum" sz="quarter" idx="5"/>
          </p:nvPr>
        </p:nvSpPr>
        <p:spPr/>
        <p:txBody>
          <a:bodyPr/>
          <a:lstStyle/>
          <a:p>
            <a:fld id="{06CFB4E6-C98B-D741-A581-F21D9C186E55}" type="slidenum">
              <a:rPr lang="en-US" smtClean="0"/>
              <a:t>4</a:t>
            </a:fld>
            <a:endParaRPr lang="en-US"/>
          </a:p>
        </p:txBody>
      </p:sp>
    </p:spTree>
    <p:extLst>
      <p:ext uri="{BB962C8B-B14F-4D97-AF65-F5344CB8AC3E}">
        <p14:creationId xmlns:p14="http://schemas.microsoft.com/office/powerpoint/2010/main" val="732748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77A63-D9F8-689B-9199-760EA36419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09D74-8606-D163-BB37-E3AB629080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DA79B-1379-DD2F-F493-4D01DBB115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30605B-A3A1-1DE8-B549-BDEAADE32BC0}"/>
              </a:ext>
            </a:extLst>
          </p:cNvPr>
          <p:cNvSpPr>
            <a:spLocks noGrp="1"/>
          </p:cNvSpPr>
          <p:nvPr>
            <p:ph type="sldNum" sz="quarter" idx="5"/>
          </p:nvPr>
        </p:nvSpPr>
        <p:spPr/>
        <p:txBody>
          <a:bodyPr/>
          <a:lstStyle/>
          <a:p>
            <a:fld id="{06CFB4E6-C98B-D741-A581-F21D9C186E55}" type="slidenum">
              <a:rPr lang="en-US" smtClean="0"/>
              <a:t>5</a:t>
            </a:fld>
            <a:endParaRPr lang="en-US"/>
          </a:p>
        </p:txBody>
      </p:sp>
    </p:spTree>
    <p:extLst>
      <p:ext uri="{BB962C8B-B14F-4D97-AF65-F5344CB8AC3E}">
        <p14:creationId xmlns:p14="http://schemas.microsoft.com/office/powerpoint/2010/main" val="2119691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BD69C-A698-F3ED-2497-DCA7F1A080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B3220-DE8F-B731-B499-EAF2B7D2DD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1266DD-E4E7-31BE-D07B-7A048B0A7D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268F42D-3B1C-863D-BA7D-A6C3F867980B}"/>
              </a:ext>
            </a:extLst>
          </p:cNvPr>
          <p:cNvSpPr>
            <a:spLocks noGrp="1"/>
          </p:cNvSpPr>
          <p:nvPr>
            <p:ph type="sldNum" sz="quarter" idx="5"/>
          </p:nvPr>
        </p:nvSpPr>
        <p:spPr/>
        <p:txBody>
          <a:bodyPr/>
          <a:lstStyle/>
          <a:p>
            <a:fld id="{06CFB4E6-C98B-D741-A581-F21D9C186E55}" type="slidenum">
              <a:rPr lang="en-US" smtClean="0"/>
              <a:t>6</a:t>
            </a:fld>
            <a:endParaRPr lang="en-US"/>
          </a:p>
        </p:txBody>
      </p:sp>
    </p:spTree>
    <p:extLst>
      <p:ext uri="{BB962C8B-B14F-4D97-AF65-F5344CB8AC3E}">
        <p14:creationId xmlns:p14="http://schemas.microsoft.com/office/powerpoint/2010/main" val="4226671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0D2EB-5E97-121F-113E-F2745E799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097357-9F8B-99EE-4D36-FC34640344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73FF0-893F-6A28-3389-760644CF24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E95F46-9285-C8EB-2504-1EB43BAD8692}"/>
              </a:ext>
            </a:extLst>
          </p:cNvPr>
          <p:cNvSpPr>
            <a:spLocks noGrp="1"/>
          </p:cNvSpPr>
          <p:nvPr>
            <p:ph type="sldNum" sz="quarter" idx="5"/>
          </p:nvPr>
        </p:nvSpPr>
        <p:spPr/>
        <p:txBody>
          <a:bodyPr/>
          <a:lstStyle/>
          <a:p>
            <a:fld id="{06CFB4E6-C98B-D741-A581-F21D9C186E55}" type="slidenum">
              <a:rPr lang="en-US" smtClean="0"/>
              <a:t>7</a:t>
            </a:fld>
            <a:endParaRPr lang="en-US"/>
          </a:p>
        </p:txBody>
      </p:sp>
    </p:spTree>
    <p:extLst>
      <p:ext uri="{BB962C8B-B14F-4D97-AF65-F5344CB8AC3E}">
        <p14:creationId xmlns:p14="http://schemas.microsoft.com/office/powerpoint/2010/main" val="2956124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569E7-A60A-D02F-B1A5-348297E52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D18937-E106-287E-3AAB-AF222A6AF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F1E08-CF5E-A373-11F8-2E6855CAED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2248B6-BEB0-F01F-2E19-44FFFF521209}"/>
              </a:ext>
            </a:extLst>
          </p:cNvPr>
          <p:cNvSpPr>
            <a:spLocks noGrp="1"/>
          </p:cNvSpPr>
          <p:nvPr>
            <p:ph type="sldNum" sz="quarter" idx="5"/>
          </p:nvPr>
        </p:nvSpPr>
        <p:spPr/>
        <p:txBody>
          <a:bodyPr/>
          <a:lstStyle/>
          <a:p>
            <a:fld id="{06CFB4E6-C98B-D741-A581-F21D9C186E55}" type="slidenum">
              <a:rPr lang="en-US" smtClean="0"/>
              <a:t>8</a:t>
            </a:fld>
            <a:endParaRPr lang="en-US"/>
          </a:p>
        </p:txBody>
      </p:sp>
    </p:spTree>
    <p:extLst>
      <p:ext uri="{BB962C8B-B14F-4D97-AF65-F5344CB8AC3E}">
        <p14:creationId xmlns:p14="http://schemas.microsoft.com/office/powerpoint/2010/main" val="6212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51ADF-23E0-1243-D801-EB9B4211E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1090C-C3F6-3246-258D-26E9332FB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737F9-06AA-4BCA-E526-6F51D06ED8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797E76-1031-29EB-DC83-F462C827A58E}"/>
              </a:ext>
            </a:extLst>
          </p:cNvPr>
          <p:cNvSpPr>
            <a:spLocks noGrp="1"/>
          </p:cNvSpPr>
          <p:nvPr>
            <p:ph type="sldNum" sz="quarter" idx="5"/>
          </p:nvPr>
        </p:nvSpPr>
        <p:spPr/>
        <p:txBody>
          <a:bodyPr/>
          <a:lstStyle/>
          <a:p>
            <a:fld id="{06CFB4E6-C98B-D741-A581-F21D9C186E55}" type="slidenum">
              <a:rPr lang="en-US" smtClean="0"/>
              <a:t>9</a:t>
            </a:fld>
            <a:endParaRPr lang="en-US"/>
          </a:p>
        </p:txBody>
      </p:sp>
    </p:spTree>
    <p:extLst>
      <p:ext uri="{BB962C8B-B14F-4D97-AF65-F5344CB8AC3E}">
        <p14:creationId xmlns:p14="http://schemas.microsoft.com/office/powerpoint/2010/main" val="2635574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D7518-2242-1AB1-F021-58B78D86EF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50A85-764A-8C90-EF77-099249ABFB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45B370-1FD3-8DE6-0529-07ABD2DD8C8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ED9007-E3AD-BA65-C662-AE8A19E5D96D}"/>
              </a:ext>
            </a:extLst>
          </p:cNvPr>
          <p:cNvSpPr>
            <a:spLocks noGrp="1"/>
          </p:cNvSpPr>
          <p:nvPr>
            <p:ph type="sldNum" sz="quarter" idx="5"/>
          </p:nvPr>
        </p:nvSpPr>
        <p:spPr/>
        <p:txBody>
          <a:bodyPr/>
          <a:lstStyle/>
          <a:p>
            <a:fld id="{06CFB4E6-C98B-D741-A581-F21D9C186E55}" type="slidenum">
              <a:rPr lang="en-US" smtClean="0"/>
              <a:t>10</a:t>
            </a:fld>
            <a:endParaRPr lang="en-US"/>
          </a:p>
        </p:txBody>
      </p:sp>
    </p:spTree>
    <p:extLst>
      <p:ext uri="{BB962C8B-B14F-4D97-AF65-F5344CB8AC3E}">
        <p14:creationId xmlns:p14="http://schemas.microsoft.com/office/powerpoint/2010/main" val="2276839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93B53-AEE4-CA8F-04C7-01C198FCBF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A9C632-926F-70F1-006D-93A2FC559F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06B51D-63A8-BD36-404E-175AE9DF9C7A}"/>
              </a:ext>
            </a:extLst>
          </p:cNvPr>
          <p:cNvSpPr>
            <a:spLocks noGrp="1"/>
          </p:cNvSpPr>
          <p:nvPr>
            <p:ph type="dt" sz="half" idx="10"/>
          </p:nvPr>
        </p:nvSpPr>
        <p:spPr/>
        <p:txBody>
          <a:bodyPr/>
          <a:lstStyle/>
          <a:p>
            <a:fld id="{622F1841-466F-4247-AFC6-231BEEA15732}" type="datetimeFigureOut">
              <a:rPr lang="en-US" smtClean="0"/>
              <a:t>10/15/2025</a:t>
            </a:fld>
            <a:endParaRPr lang="en-US"/>
          </a:p>
        </p:txBody>
      </p:sp>
      <p:sp>
        <p:nvSpPr>
          <p:cNvPr id="5" name="Footer Placeholder 4">
            <a:extLst>
              <a:ext uri="{FF2B5EF4-FFF2-40B4-BE49-F238E27FC236}">
                <a16:creationId xmlns:a16="http://schemas.microsoft.com/office/drawing/2014/main" id="{15B6DFD8-685F-25BE-566E-CBD1FD32F7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11FB4-0B04-3943-80A9-6DE6C509BA4D}"/>
              </a:ext>
            </a:extLst>
          </p:cNvPr>
          <p:cNvSpPr>
            <a:spLocks noGrp="1"/>
          </p:cNvSpPr>
          <p:nvPr>
            <p:ph type="sldNum" sz="quarter" idx="12"/>
          </p:nvPr>
        </p:nvSpPr>
        <p:spPr/>
        <p:txBody>
          <a:bodyPr/>
          <a:lstStyle/>
          <a:p>
            <a:fld id="{D838CCA2-3224-A84B-8E1C-3E6D15C4E959}" type="slidenum">
              <a:rPr lang="en-US" smtClean="0"/>
              <a:t>‹#›</a:t>
            </a:fld>
            <a:endParaRPr lang="en-US"/>
          </a:p>
        </p:txBody>
      </p:sp>
    </p:spTree>
    <p:extLst>
      <p:ext uri="{BB962C8B-B14F-4D97-AF65-F5344CB8AC3E}">
        <p14:creationId xmlns:p14="http://schemas.microsoft.com/office/powerpoint/2010/main" val="2468970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25881-CDC9-F161-1EBE-ECF07F5D98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74AB1B-17DB-1230-981E-8D6BF635F4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32730-FBE7-EE4B-732F-150684ECACC3}"/>
              </a:ext>
            </a:extLst>
          </p:cNvPr>
          <p:cNvSpPr>
            <a:spLocks noGrp="1"/>
          </p:cNvSpPr>
          <p:nvPr>
            <p:ph type="dt" sz="half" idx="10"/>
          </p:nvPr>
        </p:nvSpPr>
        <p:spPr/>
        <p:txBody>
          <a:bodyPr/>
          <a:lstStyle/>
          <a:p>
            <a:fld id="{622F1841-466F-4247-AFC6-231BEEA15732}" type="datetimeFigureOut">
              <a:rPr lang="en-US" smtClean="0"/>
              <a:t>10/15/2025</a:t>
            </a:fld>
            <a:endParaRPr lang="en-US"/>
          </a:p>
        </p:txBody>
      </p:sp>
      <p:sp>
        <p:nvSpPr>
          <p:cNvPr id="5" name="Footer Placeholder 4">
            <a:extLst>
              <a:ext uri="{FF2B5EF4-FFF2-40B4-BE49-F238E27FC236}">
                <a16:creationId xmlns:a16="http://schemas.microsoft.com/office/drawing/2014/main" id="{76B70905-6760-1798-AE36-63AA00834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BAD6F-146F-3D10-6F1E-C022E3E4726B}"/>
              </a:ext>
            </a:extLst>
          </p:cNvPr>
          <p:cNvSpPr>
            <a:spLocks noGrp="1"/>
          </p:cNvSpPr>
          <p:nvPr>
            <p:ph type="sldNum" sz="quarter" idx="12"/>
          </p:nvPr>
        </p:nvSpPr>
        <p:spPr/>
        <p:txBody>
          <a:bodyPr/>
          <a:lstStyle/>
          <a:p>
            <a:fld id="{D838CCA2-3224-A84B-8E1C-3E6D15C4E959}" type="slidenum">
              <a:rPr lang="en-US" smtClean="0"/>
              <a:t>‹#›</a:t>
            </a:fld>
            <a:endParaRPr lang="en-US"/>
          </a:p>
        </p:txBody>
      </p:sp>
    </p:spTree>
    <p:extLst>
      <p:ext uri="{BB962C8B-B14F-4D97-AF65-F5344CB8AC3E}">
        <p14:creationId xmlns:p14="http://schemas.microsoft.com/office/powerpoint/2010/main" val="2325351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B833A6-C79C-61F6-33C1-186AE6D88D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C965E2-C0D2-CAAD-5758-E3870A0391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5799A4-34DC-952F-280C-23105666A1DA}"/>
              </a:ext>
            </a:extLst>
          </p:cNvPr>
          <p:cNvSpPr>
            <a:spLocks noGrp="1"/>
          </p:cNvSpPr>
          <p:nvPr>
            <p:ph type="dt" sz="half" idx="10"/>
          </p:nvPr>
        </p:nvSpPr>
        <p:spPr/>
        <p:txBody>
          <a:bodyPr/>
          <a:lstStyle/>
          <a:p>
            <a:fld id="{622F1841-466F-4247-AFC6-231BEEA15732}" type="datetimeFigureOut">
              <a:rPr lang="en-US" smtClean="0"/>
              <a:t>10/15/2025</a:t>
            </a:fld>
            <a:endParaRPr lang="en-US"/>
          </a:p>
        </p:txBody>
      </p:sp>
      <p:sp>
        <p:nvSpPr>
          <p:cNvPr id="5" name="Footer Placeholder 4">
            <a:extLst>
              <a:ext uri="{FF2B5EF4-FFF2-40B4-BE49-F238E27FC236}">
                <a16:creationId xmlns:a16="http://schemas.microsoft.com/office/drawing/2014/main" id="{E134C795-8805-33B5-F64E-1A6A75D63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8A6F83-5831-88EC-4F8A-644A141EE3CE}"/>
              </a:ext>
            </a:extLst>
          </p:cNvPr>
          <p:cNvSpPr>
            <a:spLocks noGrp="1"/>
          </p:cNvSpPr>
          <p:nvPr>
            <p:ph type="sldNum" sz="quarter" idx="12"/>
          </p:nvPr>
        </p:nvSpPr>
        <p:spPr/>
        <p:txBody>
          <a:bodyPr/>
          <a:lstStyle/>
          <a:p>
            <a:fld id="{D838CCA2-3224-A84B-8E1C-3E6D15C4E959}" type="slidenum">
              <a:rPr lang="en-US" smtClean="0"/>
              <a:t>‹#›</a:t>
            </a:fld>
            <a:endParaRPr lang="en-US"/>
          </a:p>
        </p:txBody>
      </p:sp>
    </p:spTree>
    <p:extLst>
      <p:ext uri="{BB962C8B-B14F-4D97-AF65-F5344CB8AC3E}">
        <p14:creationId xmlns:p14="http://schemas.microsoft.com/office/powerpoint/2010/main" val="109238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38518-F6CD-9501-F209-64CDCDFB5D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DBAA18-B6E4-2CA4-C0DD-62DA024D3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63004B-5019-9648-04AD-83C8761EFFB1}"/>
              </a:ext>
            </a:extLst>
          </p:cNvPr>
          <p:cNvSpPr>
            <a:spLocks noGrp="1"/>
          </p:cNvSpPr>
          <p:nvPr>
            <p:ph type="dt" sz="half" idx="10"/>
          </p:nvPr>
        </p:nvSpPr>
        <p:spPr/>
        <p:txBody>
          <a:bodyPr/>
          <a:lstStyle/>
          <a:p>
            <a:fld id="{622F1841-466F-4247-AFC6-231BEEA15732}" type="datetimeFigureOut">
              <a:rPr lang="en-US" smtClean="0"/>
              <a:t>10/15/2025</a:t>
            </a:fld>
            <a:endParaRPr lang="en-US"/>
          </a:p>
        </p:txBody>
      </p:sp>
      <p:sp>
        <p:nvSpPr>
          <p:cNvPr id="5" name="Footer Placeholder 4">
            <a:extLst>
              <a:ext uri="{FF2B5EF4-FFF2-40B4-BE49-F238E27FC236}">
                <a16:creationId xmlns:a16="http://schemas.microsoft.com/office/drawing/2014/main" id="{C86509C8-CB3E-0A08-11FE-86926196A3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1D16F-9A95-D5FD-71A0-13CAD0985D4D}"/>
              </a:ext>
            </a:extLst>
          </p:cNvPr>
          <p:cNvSpPr>
            <a:spLocks noGrp="1"/>
          </p:cNvSpPr>
          <p:nvPr>
            <p:ph type="sldNum" sz="quarter" idx="12"/>
          </p:nvPr>
        </p:nvSpPr>
        <p:spPr/>
        <p:txBody>
          <a:bodyPr/>
          <a:lstStyle/>
          <a:p>
            <a:fld id="{D838CCA2-3224-A84B-8E1C-3E6D15C4E959}" type="slidenum">
              <a:rPr lang="en-US" smtClean="0"/>
              <a:t>‹#›</a:t>
            </a:fld>
            <a:endParaRPr lang="en-US"/>
          </a:p>
        </p:txBody>
      </p:sp>
    </p:spTree>
    <p:extLst>
      <p:ext uri="{BB962C8B-B14F-4D97-AF65-F5344CB8AC3E}">
        <p14:creationId xmlns:p14="http://schemas.microsoft.com/office/powerpoint/2010/main" val="2197128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1184B-63C2-8F81-3764-009001B695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8364D1-317C-80FA-F018-1BE5EF7E63F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A9930-B15B-0E0E-1B29-4B1262692542}"/>
              </a:ext>
            </a:extLst>
          </p:cNvPr>
          <p:cNvSpPr>
            <a:spLocks noGrp="1"/>
          </p:cNvSpPr>
          <p:nvPr>
            <p:ph type="dt" sz="half" idx="10"/>
          </p:nvPr>
        </p:nvSpPr>
        <p:spPr/>
        <p:txBody>
          <a:bodyPr/>
          <a:lstStyle/>
          <a:p>
            <a:fld id="{622F1841-466F-4247-AFC6-231BEEA15732}" type="datetimeFigureOut">
              <a:rPr lang="en-US" smtClean="0"/>
              <a:t>10/15/2025</a:t>
            </a:fld>
            <a:endParaRPr lang="en-US"/>
          </a:p>
        </p:txBody>
      </p:sp>
      <p:sp>
        <p:nvSpPr>
          <p:cNvPr id="5" name="Footer Placeholder 4">
            <a:extLst>
              <a:ext uri="{FF2B5EF4-FFF2-40B4-BE49-F238E27FC236}">
                <a16:creationId xmlns:a16="http://schemas.microsoft.com/office/drawing/2014/main" id="{8CC7D081-A0A9-A080-8C46-73CE078F71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32E41E-A5C9-088D-00ED-B89F0FBDF345}"/>
              </a:ext>
            </a:extLst>
          </p:cNvPr>
          <p:cNvSpPr>
            <a:spLocks noGrp="1"/>
          </p:cNvSpPr>
          <p:nvPr>
            <p:ph type="sldNum" sz="quarter" idx="12"/>
          </p:nvPr>
        </p:nvSpPr>
        <p:spPr/>
        <p:txBody>
          <a:bodyPr/>
          <a:lstStyle/>
          <a:p>
            <a:fld id="{D838CCA2-3224-A84B-8E1C-3E6D15C4E959}" type="slidenum">
              <a:rPr lang="en-US" smtClean="0"/>
              <a:t>‹#›</a:t>
            </a:fld>
            <a:endParaRPr lang="en-US"/>
          </a:p>
        </p:txBody>
      </p:sp>
    </p:spTree>
    <p:extLst>
      <p:ext uri="{BB962C8B-B14F-4D97-AF65-F5344CB8AC3E}">
        <p14:creationId xmlns:p14="http://schemas.microsoft.com/office/powerpoint/2010/main" val="76748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1D813-D565-F1EA-8E3F-DAB5534504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6A682F-90D1-24E0-3803-E8B7881073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9F2B13-87C8-63C6-823A-8132D7EE8C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84F137-1711-81B3-3F4D-0074D938855A}"/>
              </a:ext>
            </a:extLst>
          </p:cNvPr>
          <p:cNvSpPr>
            <a:spLocks noGrp="1"/>
          </p:cNvSpPr>
          <p:nvPr>
            <p:ph type="dt" sz="half" idx="10"/>
          </p:nvPr>
        </p:nvSpPr>
        <p:spPr/>
        <p:txBody>
          <a:bodyPr/>
          <a:lstStyle/>
          <a:p>
            <a:fld id="{622F1841-466F-4247-AFC6-231BEEA15732}" type="datetimeFigureOut">
              <a:rPr lang="en-US" smtClean="0"/>
              <a:t>10/15/2025</a:t>
            </a:fld>
            <a:endParaRPr lang="en-US"/>
          </a:p>
        </p:txBody>
      </p:sp>
      <p:sp>
        <p:nvSpPr>
          <p:cNvPr id="6" name="Footer Placeholder 5">
            <a:extLst>
              <a:ext uri="{FF2B5EF4-FFF2-40B4-BE49-F238E27FC236}">
                <a16:creationId xmlns:a16="http://schemas.microsoft.com/office/drawing/2014/main" id="{F8969E06-04B5-B2F7-6CA7-2360B08E1F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4EBC55-6F74-E1EA-3925-015D2AF5B217}"/>
              </a:ext>
            </a:extLst>
          </p:cNvPr>
          <p:cNvSpPr>
            <a:spLocks noGrp="1"/>
          </p:cNvSpPr>
          <p:nvPr>
            <p:ph type="sldNum" sz="quarter" idx="12"/>
          </p:nvPr>
        </p:nvSpPr>
        <p:spPr/>
        <p:txBody>
          <a:bodyPr/>
          <a:lstStyle/>
          <a:p>
            <a:fld id="{D838CCA2-3224-A84B-8E1C-3E6D15C4E959}" type="slidenum">
              <a:rPr lang="en-US" smtClean="0"/>
              <a:t>‹#›</a:t>
            </a:fld>
            <a:endParaRPr lang="en-US"/>
          </a:p>
        </p:txBody>
      </p:sp>
    </p:spTree>
    <p:extLst>
      <p:ext uri="{BB962C8B-B14F-4D97-AF65-F5344CB8AC3E}">
        <p14:creationId xmlns:p14="http://schemas.microsoft.com/office/powerpoint/2010/main" val="4055945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3B33E-89E2-3ED7-55FF-E02657FDE3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C03078-EBFB-CF4A-8E4F-B1593BDF49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DAB464-21F7-22AE-1241-4ACB2322D5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76A7CA-CE9A-9559-956F-CAEB9A0042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CB4A0D-E628-76A3-9C44-AC5406F271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4E40AC-19CC-E1A8-0B28-76E3069594EE}"/>
              </a:ext>
            </a:extLst>
          </p:cNvPr>
          <p:cNvSpPr>
            <a:spLocks noGrp="1"/>
          </p:cNvSpPr>
          <p:nvPr>
            <p:ph type="dt" sz="half" idx="10"/>
          </p:nvPr>
        </p:nvSpPr>
        <p:spPr/>
        <p:txBody>
          <a:bodyPr/>
          <a:lstStyle/>
          <a:p>
            <a:fld id="{622F1841-466F-4247-AFC6-231BEEA15732}" type="datetimeFigureOut">
              <a:rPr lang="en-US" smtClean="0"/>
              <a:t>10/15/2025</a:t>
            </a:fld>
            <a:endParaRPr lang="en-US"/>
          </a:p>
        </p:txBody>
      </p:sp>
      <p:sp>
        <p:nvSpPr>
          <p:cNvPr id="8" name="Footer Placeholder 7">
            <a:extLst>
              <a:ext uri="{FF2B5EF4-FFF2-40B4-BE49-F238E27FC236}">
                <a16:creationId xmlns:a16="http://schemas.microsoft.com/office/drawing/2014/main" id="{3829587E-61AF-D541-0A21-CB0B07E0D6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903F6A-D02A-7ABD-3070-2803F59FBAFE}"/>
              </a:ext>
            </a:extLst>
          </p:cNvPr>
          <p:cNvSpPr>
            <a:spLocks noGrp="1"/>
          </p:cNvSpPr>
          <p:nvPr>
            <p:ph type="sldNum" sz="quarter" idx="12"/>
          </p:nvPr>
        </p:nvSpPr>
        <p:spPr/>
        <p:txBody>
          <a:bodyPr/>
          <a:lstStyle/>
          <a:p>
            <a:fld id="{D838CCA2-3224-A84B-8E1C-3E6D15C4E959}" type="slidenum">
              <a:rPr lang="en-US" smtClean="0"/>
              <a:t>‹#›</a:t>
            </a:fld>
            <a:endParaRPr lang="en-US"/>
          </a:p>
        </p:txBody>
      </p:sp>
    </p:spTree>
    <p:extLst>
      <p:ext uri="{BB962C8B-B14F-4D97-AF65-F5344CB8AC3E}">
        <p14:creationId xmlns:p14="http://schemas.microsoft.com/office/powerpoint/2010/main" val="3608258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5E47-D5ED-ABE7-B782-8D04C9D395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D97A24-E4F5-F687-90E2-1E2B68C166A3}"/>
              </a:ext>
            </a:extLst>
          </p:cNvPr>
          <p:cNvSpPr>
            <a:spLocks noGrp="1"/>
          </p:cNvSpPr>
          <p:nvPr>
            <p:ph type="dt" sz="half" idx="10"/>
          </p:nvPr>
        </p:nvSpPr>
        <p:spPr/>
        <p:txBody>
          <a:bodyPr/>
          <a:lstStyle/>
          <a:p>
            <a:fld id="{622F1841-466F-4247-AFC6-231BEEA15732}" type="datetimeFigureOut">
              <a:rPr lang="en-US" smtClean="0"/>
              <a:t>10/15/2025</a:t>
            </a:fld>
            <a:endParaRPr lang="en-US"/>
          </a:p>
        </p:txBody>
      </p:sp>
      <p:sp>
        <p:nvSpPr>
          <p:cNvPr id="4" name="Footer Placeholder 3">
            <a:extLst>
              <a:ext uri="{FF2B5EF4-FFF2-40B4-BE49-F238E27FC236}">
                <a16:creationId xmlns:a16="http://schemas.microsoft.com/office/drawing/2014/main" id="{EBF48B17-91C5-7C7E-C7EC-8931176FCA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C5C47B-53B5-A050-4680-AF5A521F562D}"/>
              </a:ext>
            </a:extLst>
          </p:cNvPr>
          <p:cNvSpPr>
            <a:spLocks noGrp="1"/>
          </p:cNvSpPr>
          <p:nvPr>
            <p:ph type="sldNum" sz="quarter" idx="12"/>
          </p:nvPr>
        </p:nvSpPr>
        <p:spPr/>
        <p:txBody>
          <a:bodyPr/>
          <a:lstStyle/>
          <a:p>
            <a:fld id="{D838CCA2-3224-A84B-8E1C-3E6D15C4E959}" type="slidenum">
              <a:rPr lang="en-US" smtClean="0"/>
              <a:t>‹#›</a:t>
            </a:fld>
            <a:endParaRPr lang="en-US"/>
          </a:p>
        </p:txBody>
      </p:sp>
    </p:spTree>
    <p:extLst>
      <p:ext uri="{BB962C8B-B14F-4D97-AF65-F5344CB8AC3E}">
        <p14:creationId xmlns:p14="http://schemas.microsoft.com/office/powerpoint/2010/main" val="3221267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56D94F-AF2E-9EB6-5B7A-A644AD9E3871}"/>
              </a:ext>
            </a:extLst>
          </p:cNvPr>
          <p:cNvSpPr>
            <a:spLocks noGrp="1"/>
          </p:cNvSpPr>
          <p:nvPr>
            <p:ph type="dt" sz="half" idx="10"/>
          </p:nvPr>
        </p:nvSpPr>
        <p:spPr/>
        <p:txBody>
          <a:bodyPr/>
          <a:lstStyle/>
          <a:p>
            <a:fld id="{622F1841-466F-4247-AFC6-231BEEA15732}" type="datetimeFigureOut">
              <a:rPr lang="en-US" smtClean="0"/>
              <a:t>10/15/2025</a:t>
            </a:fld>
            <a:endParaRPr lang="en-US"/>
          </a:p>
        </p:txBody>
      </p:sp>
      <p:sp>
        <p:nvSpPr>
          <p:cNvPr id="3" name="Footer Placeholder 2">
            <a:extLst>
              <a:ext uri="{FF2B5EF4-FFF2-40B4-BE49-F238E27FC236}">
                <a16:creationId xmlns:a16="http://schemas.microsoft.com/office/drawing/2014/main" id="{62A06E83-5984-770B-8BD0-0C206F0418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2368EA-5F88-3EF7-6474-7BED3B317186}"/>
              </a:ext>
            </a:extLst>
          </p:cNvPr>
          <p:cNvSpPr>
            <a:spLocks noGrp="1"/>
          </p:cNvSpPr>
          <p:nvPr>
            <p:ph type="sldNum" sz="quarter" idx="12"/>
          </p:nvPr>
        </p:nvSpPr>
        <p:spPr/>
        <p:txBody>
          <a:bodyPr/>
          <a:lstStyle/>
          <a:p>
            <a:fld id="{D838CCA2-3224-A84B-8E1C-3E6D15C4E959}" type="slidenum">
              <a:rPr lang="en-US" smtClean="0"/>
              <a:t>‹#›</a:t>
            </a:fld>
            <a:endParaRPr lang="en-US"/>
          </a:p>
        </p:txBody>
      </p:sp>
    </p:spTree>
    <p:extLst>
      <p:ext uri="{BB962C8B-B14F-4D97-AF65-F5344CB8AC3E}">
        <p14:creationId xmlns:p14="http://schemas.microsoft.com/office/powerpoint/2010/main" val="3237300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12EA-1E81-4FFB-0088-31D8944390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31E2BB-9B51-0CD0-0290-9B7D66B3C6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5D8391-86B5-C88C-E0B4-C9BBD3528B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439068-5306-543E-B382-A03B8A73E9D4}"/>
              </a:ext>
            </a:extLst>
          </p:cNvPr>
          <p:cNvSpPr>
            <a:spLocks noGrp="1"/>
          </p:cNvSpPr>
          <p:nvPr>
            <p:ph type="dt" sz="half" idx="10"/>
          </p:nvPr>
        </p:nvSpPr>
        <p:spPr/>
        <p:txBody>
          <a:bodyPr/>
          <a:lstStyle/>
          <a:p>
            <a:fld id="{622F1841-466F-4247-AFC6-231BEEA15732}" type="datetimeFigureOut">
              <a:rPr lang="en-US" smtClean="0"/>
              <a:t>10/15/2025</a:t>
            </a:fld>
            <a:endParaRPr lang="en-US"/>
          </a:p>
        </p:txBody>
      </p:sp>
      <p:sp>
        <p:nvSpPr>
          <p:cNvPr id="6" name="Footer Placeholder 5">
            <a:extLst>
              <a:ext uri="{FF2B5EF4-FFF2-40B4-BE49-F238E27FC236}">
                <a16:creationId xmlns:a16="http://schemas.microsoft.com/office/drawing/2014/main" id="{03A668EF-5224-476A-1D07-96E22322F6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316FAE-B3ED-9B68-4041-EFC12C08FA7A}"/>
              </a:ext>
            </a:extLst>
          </p:cNvPr>
          <p:cNvSpPr>
            <a:spLocks noGrp="1"/>
          </p:cNvSpPr>
          <p:nvPr>
            <p:ph type="sldNum" sz="quarter" idx="12"/>
          </p:nvPr>
        </p:nvSpPr>
        <p:spPr/>
        <p:txBody>
          <a:bodyPr/>
          <a:lstStyle/>
          <a:p>
            <a:fld id="{D838CCA2-3224-A84B-8E1C-3E6D15C4E959}" type="slidenum">
              <a:rPr lang="en-US" smtClean="0"/>
              <a:t>‹#›</a:t>
            </a:fld>
            <a:endParaRPr lang="en-US"/>
          </a:p>
        </p:txBody>
      </p:sp>
    </p:spTree>
    <p:extLst>
      <p:ext uri="{BB962C8B-B14F-4D97-AF65-F5344CB8AC3E}">
        <p14:creationId xmlns:p14="http://schemas.microsoft.com/office/powerpoint/2010/main" val="1494662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D988-C916-42AC-169B-0A3722AD34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585018-AFC1-C2BB-ADD0-7F9208FF38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F1822BD-3A2B-1A6E-82B3-4CB0F3B68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EBD32E-1CB3-844D-ED04-D123A81FE420}"/>
              </a:ext>
            </a:extLst>
          </p:cNvPr>
          <p:cNvSpPr>
            <a:spLocks noGrp="1"/>
          </p:cNvSpPr>
          <p:nvPr>
            <p:ph type="dt" sz="half" idx="10"/>
          </p:nvPr>
        </p:nvSpPr>
        <p:spPr/>
        <p:txBody>
          <a:bodyPr/>
          <a:lstStyle/>
          <a:p>
            <a:fld id="{622F1841-466F-4247-AFC6-231BEEA15732}" type="datetimeFigureOut">
              <a:rPr lang="en-US" smtClean="0"/>
              <a:t>10/15/2025</a:t>
            </a:fld>
            <a:endParaRPr lang="en-US"/>
          </a:p>
        </p:txBody>
      </p:sp>
      <p:sp>
        <p:nvSpPr>
          <p:cNvPr id="6" name="Footer Placeholder 5">
            <a:extLst>
              <a:ext uri="{FF2B5EF4-FFF2-40B4-BE49-F238E27FC236}">
                <a16:creationId xmlns:a16="http://schemas.microsoft.com/office/drawing/2014/main" id="{9061EC1C-F4D2-7AE6-B3C5-0C119B49EB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753E3-6A9F-7BA6-60DA-17C81B47DA8A}"/>
              </a:ext>
            </a:extLst>
          </p:cNvPr>
          <p:cNvSpPr>
            <a:spLocks noGrp="1"/>
          </p:cNvSpPr>
          <p:nvPr>
            <p:ph type="sldNum" sz="quarter" idx="12"/>
          </p:nvPr>
        </p:nvSpPr>
        <p:spPr/>
        <p:txBody>
          <a:bodyPr/>
          <a:lstStyle/>
          <a:p>
            <a:fld id="{D838CCA2-3224-A84B-8E1C-3E6D15C4E959}" type="slidenum">
              <a:rPr lang="en-US" smtClean="0"/>
              <a:t>‹#›</a:t>
            </a:fld>
            <a:endParaRPr lang="en-US"/>
          </a:p>
        </p:txBody>
      </p:sp>
    </p:spTree>
    <p:extLst>
      <p:ext uri="{BB962C8B-B14F-4D97-AF65-F5344CB8AC3E}">
        <p14:creationId xmlns:p14="http://schemas.microsoft.com/office/powerpoint/2010/main" val="2050663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D86028-42E2-77BB-134C-9E0039C38D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ABCE43-8A8F-71F1-D78C-851BF1DA5C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4DA1E7-C570-D33F-00C6-62F86D4A62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2F1841-466F-4247-AFC6-231BEEA15732}" type="datetimeFigureOut">
              <a:rPr lang="en-US" smtClean="0"/>
              <a:t>10/15/2025</a:t>
            </a:fld>
            <a:endParaRPr lang="en-US"/>
          </a:p>
        </p:txBody>
      </p:sp>
      <p:sp>
        <p:nvSpPr>
          <p:cNvPr id="5" name="Footer Placeholder 4">
            <a:extLst>
              <a:ext uri="{FF2B5EF4-FFF2-40B4-BE49-F238E27FC236}">
                <a16:creationId xmlns:a16="http://schemas.microsoft.com/office/drawing/2014/main" id="{97A24143-39D8-EB68-3FE9-DA013848EA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3C2108E-6CF2-860A-059A-0427B607F7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38CCA2-3224-A84B-8E1C-3E6D15C4E959}" type="slidenum">
              <a:rPr lang="en-US" smtClean="0"/>
              <a:t>‹#›</a:t>
            </a:fld>
            <a:endParaRPr lang="en-US"/>
          </a:p>
        </p:txBody>
      </p:sp>
    </p:spTree>
    <p:extLst>
      <p:ext uri="{BB962C8B-B14F-4D97-AF65-F5344CB8AC3E}">
        <p14:creationId xmlns:p14="http://schemas.microsoft.com/office/powerpoint/2010/main" val="12402208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3.png"/><Relationship Id="rId7"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loom.com/share/d212496f8c3f4137934a2fe48d840363?t=132" TargetMode="External"/><Relationship Id="rId5" Type="http://schemas.openxmlformats.org/officeDocument/2006/relationships/hyperlink" Target="https://loom.com/share/d212496f8c3f4137934a2fe48d840363?t=154" TargetMode="Externa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3.png"/><Relationship Id="rId7"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loom.com/share/d212496f8c3f4137934a2fe48d840363?t=161" TargetMode="External"/><Relationship Id="rId5" Type="http://schemas.openxmlformats.org/officeDocument/2006/relationships/hyperlink" Target="https://loom.com/share/d212496f8c3f4137934a2fe48d840363?t=180"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loom.com/share/d212496f8c3f4137934a2fe48d840363?t=243" TargetMode="External"/><Relationship Id="rId5" Type="http://schemas.openxmlformats.org/officeDocument/2006/relationships/hyperlink" Target="https://loom.com/share/d212496f8c3f4137934a2fe48d840363?t=267"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dropbox.com/scl/fi/zn5dvurgghuyz62w42dz5/OneSource-Content-Specifications.pdf?rlkey=gkmburb1h6x09eyrm041755pg&amp;st=ainvt39u&amp;dl=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dropbox.com/scl/fi/p4gyshar9a1brd4v35a2v/OneSource-Brand-Guidelines.pdf?rlkey=fekoulb7hagkzgp93xigdg1i0&amp;st=df9v5my2&amp;dl=0" TargetMode="External"/><Relationship Id="rId5" Type="http://schemas.openxmlformats.org/officeDocument/2006/relationships/hyperlink" Target="https://www.shutterstock.com/"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unsplash.com/" TargetMode="External"/><Relationship Id="rId4" Type="http://schemas.openxmlformats.org/officeDocument/2006/relationships/hyperlink" Target="https://www.pexels.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hyperlink" Target="https://www.loom.com/share/d212496f8c3f4137934a2fe48d840363?t=293" TargetMode="External"/><Relationship Id="rId3" Type="http://schemas.openxmlformats.org/officeDocument/2006/relationships/image" Target="../media/image3.png"/><Relationship Id="rId7" Type="http://schemas.openxmlformats.org/officeDocument/2006/relationships/hyperlink" Target="https://www.loom.com/share/d212496f8c3f4137934a2fe48d840363?t=200"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loom.com/share/d212496f8c3f4137934a2fe48d840363?t=0" TargetMode="External"/><Relationship Id="rId5" Type="http://schemas.openxmlformats.org/officeDocument/2006/relationships/hyperlink" Target="https://www.loom.com/share/d212496f8c3f4137934a2fe48d840363?sid=7ad237aa-4d1f-4777-8b2f-edf359b2da55"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hyperlink" Target="https://loom.com/share/d212496f8c3f4137934a2fe48d840363?t=10" TargetMode="External"/><Relationship Id="rId3" Type="http://schemas.openxmlformats.org/officeDocument/2006/relationships/image" Target="../media/image3.png"/><Relationship Id="rId7" Type="http://schemas.openxmlformats.org/officeDocument/2006/relationships/hyperlink" Target="https://loom.com/share/d212496f8c3f4137934a2fe48d840363?t=19"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3.pn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loom.com/share/d212496f8c3f4137934a2fe48d840363?t=44" TargetMode="External"/><Relationship Id="rId5" Type="http://schemas.openxmlformats.org/officeDocument/2006/relationships/hyperlink" Target="https://loom.com/share/d212496f8c3f4137934a2fe48d840363?t=71"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7B68B2-AFD0-348A-5A0A-B1FE8A5C2A04}"/>
              </a:ext>
            </a:extLst>
          </p:cNvPr>
          <p:cNvPicPr>
            <a:picLocks noChangeAspect="1"/>
          </p:cNvPicPr>
          <p:nvPr/>
        </p:nvPicPr>
        <p:blipFill>
          <a:blip r:embed="rId2"/>
          <a:stretch>
            <a:fillRect/>
          </a:stretch>
        </p:blipFill>
        <p:spPr>
          <a:xfrm>
            <a:off x="0" y="0"/>
            <a:ext cx="12192000" cy="6864626"/>
          </a:xfrm>
          <a:prstGeom prst="rect">
            <a:avLst/>
          </a:prstGeom>
        </p:spPr>
      </p:pic>
      <p:sp>
        <p:nvSpPr>
          <p:cNvPr id="5" name="Rounded Rectangle 4">
            <a:extLst>
              <a:ext uri="{FF2B5EF4-FFF2-40B4-BE49-F238E27FC236}">
                <a16:creationId xmlns:a16="http://schemas.microsoft.com/office/drawing/2014/main" id="{3A4C7FEF-1F7E-4181-0D1A-6EAA505A234F}"/>
              </a:ext>
            </a:extLst>
          </p:cNvPr>
          <p:cNvSpPr/>
          <p:nvPr/>
        </p:nvSpPr>
        <p:spPr>
          <a:xfrm>
            <a:off x="637462" y="590107"/>
            <a:ext cx="10917076" cy="5677786"/>
          </a:xfrm>
          <a:prstGeom prst="roundRect">
            <a:avLst>
              <a:gd name="adj" fmla="val 3771"/>
            </a:avLst>
          </a:prstGeom>
          <a:solidFill>
            <a:srgbClr val="0B32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7E73262-B97E-0512-40BE-FA3611151EAE}"/>
              </a:ext>
            </a:extLst>
          </p:cNvPr>
          <p:cNvSpPr txBox="1">
            <a:spLocks/>
          </p:cNvSpPr>
          <p:nvPr/>
        </p:nvSpPr>
        <p:spPr>
          <a:xfrm>
            <a:off x="1191476" y="5441619"/>
            <a:ext cx="9041055" cy="28884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600" dirty="0">
                <a:solidFill>
                  <a:srgbClr val="F1F4F4"/>
                </a:solidFill>
                <a:latin typeface="Piazzolla"/>
              </a:rPr>
              <a:t>Blog Process Documentation</a:t>
            </a:r>
            <a:endParaRPr lang="en-US" dirty="0"/>
          </a:p>
        </p:txBody>
      </p:sp>
      <p:pic>
        <p:nvPicPr>
          <p:cNvPr id="7" name="Picture 6">
            <a:extLst>
              <a:ext uri="{FF2B5EF4-FFF2-40B4-BE49-F238E27FC236}">
                <a16:creationId xmlns:a16="http://schemas.microsoft.com/office/drawing/2014/main" id="{B8FFF9C3-E56E-30E2-256E-E8D656653345}"/>
              </a:ext>
            </a:extLst>
          </p:cNvPr>
          <p:cNvPicPr>
            <a:picLocks noChangeAspect="1"/>
          </p:cNvPicPr>
          <p:nvPr/>
        </p:nvPicPr>
        <p:blipFill>
          <a:blip r:embed="rId3"/>
          <a:stretch>
            <a:fillRect/>
          </a:stretch>
        </p:blipFill>
        <p:spPr>
          <a:xfrm>
            <a:off x="1227813" y="4395731"/>
            <a:ext cx="3905400" cy="627460"/>
          </a:xfrm>
          <a:prstGeom prst="rect">
            <a:avLst/>
          </a:prstGeom>
        </p:spPr>
      </p:pic>
    </p:spTree>
    <p:extLst>
      <p:ext uri="{BB962C8B-B14F-4D97-AF65-F5344CB8AC3E}">
        <p14:creationId xmlns:p14="http://schemas.microsoft.com/office/powerpoint/2010/main" val="2470853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a:extLst>
            <a:ext uri="{FF2B5EF4-FFF2-40B4-BE49-F238E27FC236}">
              <a16:creationId xmlns:a16="http://schemas.microsoft.com/office/drawing/2014/main" id="{0164A4BF-17BD-F043-8B6D-073949A2747A}"/>
            </a:ext>
          </a:extLst>
        </p:cNvPr>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B98F8093-440B-CA5F-F3B4-FE2A7D0DA8C8}"/>
              </a:ext>
            </a:extLst>
          </p:cNvPr>
          <p:cNvPicPr>
            <a:picLocks noChangeAspect="1"/>
          </p:cNvPicPr>
          <p:nvPr/>
        </p:nvPicPr>
        <p:blipFill>
          <a:blip r:embed="rId3"/>
          <a:stretch>
            <a:fillRect/>
          </a:stretch>
        </p:blipFill>
        <p:spPr>
          <a:xfrm>
            <a:off x="9893901" y="284272"/>
            <a:ext cx="182867" cy="281615"/>
          </a:xfrm>
          <a:prstGeom prst="rect">
            <a:avLst/>
          </a:prstGeom>
        </p:spPr>
      </p:pic>
      <p:sp>
        <p:nvSpPr>
          <p:cNvPr id="7" name="Title 1">
            <a:extLst>
              <a:ext uri="{FF2B5EF4-FFF2-40B4-BE49-F238E27FC236}">
                <a16:creationId xmlns:a16="http://schemas.microsoft.com/office/drawing/2014/main" id="{3840FC23-F35B-5154-5C09-602EE280A475}"/>
              </a:ext>
            </a:extLst>
          </p:cNvPr>
          <p:cNvSpPr txBox="1">
            <a:spLocks/>
          </p:cNvSpPr>
          <p:nvPr/>
        </p:nvSpPr>
        <p:spPr>
          <a:xfrm>
            <a:off x="136997" y="1358868"/>
            <a:ext cx="6474395" cy="123776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l">
              <a:lnSpc>
                <a:spcPts val="2200"/>
              </a:lnSpc>
              <a:buFont typeface="Arial"/>
              <a:buChar char="•"/>
            </a:pPr>
            <a:endParaRPr lang="en-US" sz="1600" dirty="0">
              <a:solidFill>
                <a:srgbClr val="141414"/>
              </a:solidFill>
              <a:latin typeface="Aptos"/>
            </a:endParaRPr>
          </a:p>
          <a:p>
            <a:pPr marL="285750" indent="-285750" algn="l">
              <a:lnSpc>
                <a:spcPts val="2200"/>
              </a:lnSpc>
              <a:buFont typeface="Arial"/>
              <a:buChar char="•"/>
            </a:pPr>
            <a:r>
              <a:rPr lang="en-US" sz="1600" dirty="0">
                <a:solidFill>
                  <a:srgbClr val="141414"/>
                </a:solidFill>
                <a:latin typeface="Aptos"/>
              </a:rPr>
              <a:t>Use your name as the author but note that author names are not currently published on the site. Author is required field</a:t>
            </a:r>
            <a:endParaRPr lang="en-US">
              <a:solidFill>
                <a:srgbClr val="141414"/>
              </a:solidFill>
              <a:latin typeface="Aptos Display"/>
            </a:endParaRPr>
          </a:p>
          <a:p>
            <a:pPr marL="285750" indent="-285750" algn="l">
              <a:lnSpc>
                <a:spcPts val="2200"/>
              </a:lnSpc>
              <a:buFont typeface="Arial"/>
              <a:buChar char="•"/>
            </a:pPr>
            <a:endParaRPr lang="en-US" sz="1600" b="1" dirty="0">
              <a:latin typeface="Aptos"/>
            </a:endParaRPr>
          </a:p>
          <a:p>
            <a:pPr marL="285750" indent="-285750" algn="l">
              <a:lnSpc>
                <a:spcPts val="2200"/>
              </a:lnSpc>
              <a:buFont typeface="Arial"/>
              <a:buChar char="•"/>
            </a:pPr>
            <a:endParaRPr lang="en-US" sz="1600" b="1"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a:latin typeface="Aptos"/>
            </a:endParaRPr>
          </a:p>
          <a:p>
            <a:pPr marL="285750" indent="-285750" algn="l">
              <a:lnSpc>
                <a:spcPts val="2200"/>
              </a:lnSpc>
              <a:buFont typeface="Arial"/>
              <a:buChar char="•"/>
            </a:pPr>
            <a:r>
              <a:rPr lang="en-US" sz="1600" dirty="0">
                <a:latin typeface="Aptos"/>
              </a:rPr>
              <a:t>Ensure the blog is set to </a:t>
            </a:r>
            <a:r>
              <a:rPr lang="en-US" sz="1600" b="1" dirty="0">
                <a:latin typeface="Aptos"/>
              </a:rPr>
              <a:t>Learning Hub</a:t>
            </a:r>
            <a:r>
              <a:rPr lang="en-US" sz="1600" dirty="0">
                <a:latin typeface="Aptos"/>
              </a:rPr>
              <a:t> and the template is set to </a:t>
            </a:r>
            <a:r>
              <a:rPr lang="en-US" sz="1600" b="1" dirty="0">
                <a:latin typeface="Aptos"/>
              </a:rPr>
              <a:t>Default Blog Post</a:t>
            </a:r>
            <a:endParaRPr lang="en-US" sz="1600" dirty="0">
              <a:latin typeface="Aptos"/>
            </a:endParaRPr>
          </a:p>
          <a:p>
            <a:pPr marL="285750" indent="-285750" algn="l">
              <a:lnSpc>
                <a:spcPts val="2200"/>
              </a:lnSpc>
              <a:buFont typeface="Arial"/>
              <a:buChar char="•"/>
            </a:pPr>
            <a:endParaRPr lang="en-US" sz="1600" dirty="0">
              <a:latin typeface="Aptos"/>
            </a:endParaRPr>
          </a:p>
          <a:p>
            <a:pPr algn="l">
              <a:lnSpc>
                <a:spcPts val="2200"/>
              </a:lnSpc>
            </a:pPr>
            <a:endParaRPr lang="en-US" sz="1600" dirty="0">
              <a:latin typeface="Aptos"/>
            </a:endParaRPr>
          </a:p>
        </p:txBody>
      </p:sp>
      <p:sp>
        <p:nvSpPr>
          <p:cNvPr id="28" name="Title 1">
            <a:extLst>
              <a:ext uri="{FF2B5EF4-FFF2-40B4-BE49-F238E27FC236}">
                <a16:creationId xmlns:a16="http://schemas.microsoft.com/office/drawing/2014/main" id="{B51E8408-AC95-630B-7C85-DFA5D5B47DDB}"/>
              </a:ext>
            </a:extLst>
          </p:cNvPr>
          <p:cNvSpPr txBox="1">
            <a:spLocks/>
          </p:cNvSpPr>
          <p:nvPr/>
        </p:nvSpPr>
        <p:spPr>
          <a:xfrm>
            <a:off x="141476" y="161479"/>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Shopify Blog Article Creation</a:t>
            </a:r>
            <a:endParaRPr lang="en-US" dirty="0"/>
          </a:p>
        </p:txBody>
      </p:sp>
      <p:pic>
        <p:nvPicPr>
          <p:cNvPr id="2" name="Picture 1" descr="A blue circle with a black background&#10;&#10;AI-generated content may be incorrect.">
            <a:extLst>
              <a:ext uri="{FF2B5EF4-FFF2-40B4-BE49-F238E27FC236}">
                <a16:creationId xmlns:a16="http://schemas.microsoft.com/office/drawing/2014/main" id="{65178FA7-B596-6C55-E2C1-998642A5F8DF}"/>
              </a:ext>
            </a:extLst>
          </p:cNvPr>
          <p:cNvPicPr>
            <a:picLocks noChangeAspect="1"/>
          </p:cNvPicPr>
          <p:nvPr/>
        </p:nvPicPr>
        <p:blipFill>
          <a:blip r:embed="rId4"/>
          <a:stretch>
            <a:fillRect/>
          </a:stretch>
        </p:blipFill>
        <p:spPr>
          <a:xfrm>
            <a:off x="10354930" y="312351"/>
            <a:ext cx="1470838" cy="184555"/>
          </a:xfrm>
          <a:prstGeom prst="rect">
            <a:avLst/>
          </a:prstGeom>
        </p:spPr>
      </p:pic>
      <p:sp>
        <p:nvSpPr>
          <p:cNvPr id="22" name="TextBox 21">
            <a:extLst>
              <a:ext uri="{FF2B5EF4-FFF2-40B4-BE49-F238E27FC236}">
                <a16:creationId xmlns:a16="http://schemas.microsoft.com/office/drawing/2014/main" id="{28DE5254-429F-E01C-076D-D1BB24B84180}"/>
              </a:ext>
            </a:extLst>
          </p:cNvPr>
          <p:cNvSpPr txBox="1"/>
          <p:nvPr/>
        </p:nvSpPr>
        <p:spPr>
          <a:xfrm>
            <a:off x="137584" y="3968749"/>
            <a:ext cx="4529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Selecting the Blog and Template  </a:t>
            </a:r>
            <a:r>
              <a:rPr lang="en-US" b="1" dirty="0">
                <a:solidFill>
                  <a:srgbClr val="00B0F0"/>
                </a:solidFill>
                <a:hlinkClick r:id="rId5">
                  <a:extLst>
                    <a:ext uri="{A12FA001-AC4F-418D-AE19-62706E023703}">
                      <ahyp:hlinkClr xmlns:ahyp="http://schemas.microsoft.com/office/drawing/2018/hyperlinkcolor" val="tx"/>
                    </a:ext>
                  </a:extLst>
                </a:hlinkClick>
              </a:rPr>
              <a:t>2:34</a:t>
            </a:r>
            <a:endParaRPr lang="en-US" b="1" dirty="0">
              <a:solidFill>
                <a:srgbClr val="00B0F0"/>
              </a:solidFill>
            </a:endParaRPr>
          </a:p>
        </p:txBody>
      </p:sp>
      <p:sp>
        <p:nvSpPr>
          <p:cNvPr id="23" name="TextBox 22">
            <a:extLst>
              <a:ext uri="{FF2B5EF4-FFF2-40B4-BE49-F238E27FC236}">
                <a16:creationId xmlns:a16="http://schemas.microsoft.com/office/drawing/2014/main" id="{37F70B98-59AA-AB70-2EF9-28853C60F49E}"/>
              </a:ext>
            </a:extLst>
          </p:cNvPr>
          <p:cNvSpPr txBox="1"/>
          <p:nvPr/>
        </p:nvSpPr>
        <p:spPr>
          <a:xfrm>
            <a:off x="137583" y="1079500"/>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Setting the Author</a:t>
            </a:r>
            <a:r>
              <a:rPr lang="en-US" b="1" dirty="0">
                <a:solidFill>
                  <a:srgbClr val="002060"/>
                </a:solidFill>
              </a:rPr>
              <a:t> </a:t>
            </a:r>
            <a:r>
              <a:rPr lang="en-US" b="1" dirty="0">
                <a:solidFill>
                  <a:srgbClr val="002060"/>
                </a:solidFill>
                <a:ea typeface="+mn-lt"/>
                <a:cs typeface="+mn-lt"/>
              </a:rPr>
              <a:t> </a:t>
            </a:r>
            <a:r>
              <a:rPr lang="en-US" b="1" dirty="0">
                <a:solidFill>
                  <a:srgbClr val="00B0F0"/>
                </a:solidFill>
                <a:ea typeface="+mn-lt"/>
                <a:cs typeface="+mn-lt"/>
                <a:hlinkClick r:id="rId6">
                  <a:extLst>
                    <a:ext uri="{A12FA001-AC4F-418D-AE19-62706E023703}">
                      <ahyp:hlinkClr xmlns:ahyp="http://schemas.microsoft.com/office/drawing/2018/hyperlinkcolor" val="tx"/>
                    </a:ext>
                  </a:extLst>
                </a:hlinkClick>
              </a:rPr>
              <a:t>2:12</a:t>
            </a:r>
            <a:endParaRPr lang="en-US" b="1" dirty="0">
              <a:solidFill>
                <a:srgbClr val="00B0F0"/>
              </a:solidFill>
              <a:hlinkClick r:id="" action="ppaction://noaction">
                <a:extLst>
                  <a:ext uri="{A12FA001-AC4F-418D-AE19-62706E023703}">
                    <ahyp:hlinkClr xmlns:ahyp="http://schemas.microsoft.com/office/drawing/2018/hyperlinkcolor" val="tx"/>
                  </a:ext>
                </a:extLst>
              </a:hlinkClick>
            </a:endParaRPr>
          </a:p>
        </p:txBody>
      </p:sp>
      <p:pic>
        <p:nvPicPr>
          <p:cNvPr id="5" name="Picture 4" descr="generated-image-at-00:02:12">
            <a:extLst>
              <a:ext uri="{FF2B5EF4-FFF2-40B4-BE49-F238E27FC236}">
                <a16:creationId xmlns:a16="http://schemas.microsoft.com/office/drawing/2014/main" id="{E0FA990F-257F-84B6-6A48-058CF0527809}"/>
              </a:ext>
            </a:extLst>
          </p:cNvPr>
          <p:cNvPicPr>
            <a:picLocks noChangeAspect="1"/>
          </p:cNvPicPr>
          <p:nvPr/>
        </p:nvPicPr>
        <p:blipFill>
          <a:blip r:embed="rId7"/>
          <a:stretch>
            <a:fillRect/>
          </a:stretch>
        </p:blipFill>
        <p:spPr>
          <a:xfrm>
            <a:off x="6893983" y="837141"/>
            <a:ext cx="5039783" cy="2760133"/>
          </a:xfrm>
          <a:prstGeom prst="rect">
            <a:avLst/>
          </a:prstGeom>
        </p:spPr>
      </p:pic>
      <p:pic>
        <p:nvPicPr>
          <p:cNvPr id="6" name="Picture 5" descr="generated-image-at-00:02:34">
            <a:extLst>
              <a:ext uri="{FF2B5EF4-FFF2-40B4-BE49-F238E27FC236}">
                <a16:creationId xmlns:a16="http://schemas.microsoft.com/office/drawing/2014/main" id="{73CC96AD-3991-B65E-9FA3-461D93D9DC77}"/>
              </a:ext>
            </a:extLst>
          </p:cNvPr>
          <p:cNvPicPr>
            <a:picLocks noChangeAspect="1"/>
          </p:cNvPicPr>
          <p:nvPr/>
        </p:nvPicPr>
        <p:blipFill>
          <a:blip r:embed="rId8"/>
          <a:stretch>
            <a:fillRect/>
          </a:stretch>
        </p:blipFill>
        <p:spPr>
          <a:xfrm>
            <a:off x="6893984" y="3694642"/>
            <a:ext cx="5039783" cy="2834216"/>
          </a:xfrm>
          <a:prstGeom prst="rect">
            <a:avLst/>
          </a:prstGeom>
        </p:spPr>
      </p:pic>
    </p:spTree>
    <p:extLst>
      <p:ext uri="{BB962C8B-B14F-4D97-AF65-F5344CB8AC3E}">
        <p14:creationId xmlns:p14="http://schemas.microsoft.com/office/powerpoint/2010/main" val="1767539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a:extLst>
            <a:ext uri="{FF2B5EF4-FFF2-40B4-BE49-F238E27FC236}">
              <a16:creationId xmlns:a16="http://schemas.microsoft.com/office/drawing/2014/main" id="{BD52AB53-E9A4-9233-E40A-445E507D8866}"/>
            </a:ext>
          </a:extLst>
        </p:cNvPr>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B23EFB59-3A06-37F6-3B3E-A417860355FD}"/>
              </a:ext>
            </a:extLst>
          </p:cNvPr>
          <p:cNvPicPr>
            <a:picLocks noChangeAspect="1"/>
          </p:cNvPicPr>
          <p:nvPr/>
        </p:nvPicPr>
        <p:blipFill>
          <a:blip r:embed="rId3"/>
          <a:stretch>
            <a:fillRect/>
          </a:stretch>
        </p:blipFill>
        <p:spPr>
          <a:xfrm>
            <a:off x="9893901" y="284272"/>
            <a:ext cx="182867" cy="281615"/>
          </a:xfrm>
          <a:prstGeom prst="rect">
            <a:avLst/>
          </a:prstGeom>
        </p:spPr>
      </p:pic>
      <p:sp>
        <p:nvSpPr>
          <p:cNvPr id="7" name="Title 1">
            <a:extLst>
              <a:ext uri="{FF2B5EF4-FFF2-40B4-BE49-F238E27FC236}">
                <a16:creationId xmlns:a16="http://schemas.microsoft.com/office/drawing/2014/main" id="{C70FC9E3-99E4-61D1-5E33-2181B9369479}"/>
              </a:ext>
            </a:extLst>
          </p:cNvPr>
          <p:cNvSpPr txBox="1">
            <a:spLocks/>
          </p:cNvSpPr>
          <p:nvPr/>
        </p:nvSpPr>
        <p:spPr>
          <a:xfrm>
            <a:off x="136997" y="1358868"/>
            <a:ext cx="6474395" cy="123776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endParaRPr lang="en-US" sz="1600" dirty="0">
              <a:solidFill>
                <a:srgbClr val="141414"/>
              </a:solidFill>
              <a:latin typeface="Aptos"/>
            </a:endParaRPr>
          </a:p>
          <a:p>
            <a:pPr marL="285750" indent="-285750" algn="l">
              <a:lnSpc>
                <a:spcPts val="2200"/>
              </a:lnSpc>
              <a:buFont typeface="Arial"/>
              <a:buChar char="•"/>
            </a:pPr>
            <a:r>
              <a:rPr lang="en-US" sz="1600" dirty="0">
                <a:solidFill>
                  <a:srgbClr val="141414"/>
                </a:solidFill>
                <a:ea typeface="+mj-lt"/>
                <a:cs typeface="+mj-lt"/>
              </a:rPr>
              <a:t>Use the excerpt and meta description from the article or AI tools to summarize the content</a:t>
            </a:r>
            <a:endParaRPr lang="en-US" dirty="0">
              <a:solidFill>
                <a:srgbClr val="141414"/>
              </a:solidFill>
              <a:ea typeface="+mj-lt"/>
              <a:cs typeface="+mj-lt"/>
            </a:endParaRPr>
          </a:p>
          <a:p>
            <a:pPr marL="285750" indent="-285750" algn="l">
              <a:lnSpc>
                <a:spcPts val="2200"/>
              </a:lnSpc>
              <a:buFont typeface="Arial"/>
              <a:buChar char="•"/>
            </a:pPr>
            <a:endParaRPr lang="en-US" sz="1600" dirty="0">
              <a:solidFill>
                <a:srgbClr val="141414"/>
              </a:solidFill>
              <a:latin typeface="Aptos"/>
            </a:endParaRPr>
          </a:p>
          <a:p>
            <a:pPr marL="285750" indent="-285750" algn="l">
              <a:lnSpc>
                <a:spcPts val="2200"/>
              </a:lnSpc>
              <a:buFont typeface="Arial"/>
              <a:buChar char="•"/>
            </a:pPr>
            <a:endParaRPr lang="en-US" sz="1600" b="1" dirty="0">
              <a:latin typeface="Aptos"/>
            </a:endParaRPr>
          </a:p>
          <a:p>
            <a:pPr marL="285750" indent="-285750" algn="l">
              <a:lnSpc>
                <a:spcPts val="2200"/>
              </a:lnSpc>
              <a:buFont typeface="Arial"/>
              <a:buChar char="•"/>
            </a:pPr>
            <a:endParaRPr lang="en-US" sz="1600" b="1"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buFont typeface="Arial"/>
              <a:buChar char="•"/>
            </a:pPr>
            <a:endParaRPr lang="en-US" sz="1600" dirty="0">
              <a:latin typeface="Aptos"/>
              <a:ea typeface="+mj-lt"/>
              <a:cs typeface="+mj-lt"/>
            </a:endParaRPr>
          </a:p>
          <a:p>
            <a:pPr marL="285750" indent="-285750" algn="l">
              <a:buFont typeface="Arial"/>
              <a:buChar char="•"/>
            </a:pPr>
            <a:endParaRPr lang="en-US" sz="1600" dirty="0">
              <a:latin typeface="Aptos"/>
              <a:ea typeface="+mj-lt"/>
              <a:cs typeface="+mj-lt"/>
            </a:endParaRPr>
          </a:p>
          <a:p>
            <a:pPr marL="285750" indent="-285750" algn="l">
              <a:buFont typeface="Arial"/>
              <a:buChar char="•"/>
            </a:pPr>
            <a:r>
              <a:rPr lang="en-US" sz="1600" dirty="0">
                <a:latin typeface="Aptos"/>
                <a:ea typeface="+mj-lt"/>
                <a:cs typeface="+mj-lt"/>
              </a:rPr>
              <a:t>Click </a:t>
            </a:r>
            <a:r>
              <a:rPr lang="en-US" sz="1600" b="1" dirty="0">
                <a:latin typeface="Aptos"/>
                <a:ea typeface="+mj-lt"/>
                <a:cs typeface="+mj-lt"/>
              </a:rPr>
              <a:t>Add Image </a:t>
            </a:r>
            <a:r>
              <a:rPr lang="en-US" sz="1600" dirty="0">
                <a:latin typeface="Aptos"/>
                <a:ea typeface="+mj-lt"/>
                <a:cs typeface="+mj-lt"/>
              </a:rPr>
              <a:t>to select an image for the article</a:t>
            </a:r>
            <a:endParaRPr lang="en-US"/>
          </a:p>
          <a:p>
            <a:pPr marL="285750" indent="-285750" algn="l">
              <a:buFont typeface="Arial"/>
              <a:buChar char="•"/>
            </a:pPr>
            <a:r>
              <a:rPr lang="en-US" sz="1600" dirty="0">
                <a:latin typeface="Aptos"/>
                <a:ea typeface="+mj-lt"/>
                <a:cs typeface="+mj-lt"/>
              </a:rPr>
              <a:t>Ensure to include alt text for accessibility</a:t>
            </a:r>
            <a:endParaRPr lang="en-US" dirty="0"/>
          </a:p>
          <a:p>
            <a:pPr marL="285750" indent="-285750" algn="l">
              <a:lnSpc>
                <a:spcPts val="2200"/>
              </a:lnSpc>
              <a:buFont typeface="Arial"/>
              <a:buChar char="•"/>
            </a:pPr>
            <a:endParaRPr lang="en-US" sz="1600" b="1" dirty="0">
              <a:latin typeface="Aptos"/>
            </a:endParaRPr>
          </a:p>
        </p:txBody>
      </p:sp>
      <p:sp>
        <p:nvSpPr>
          <p:cNvPr id="28" name="Title 1">
            <a:extLst>
              <a:ext uri="{FF2B5EF4-FFF2-40B4-BE49-F238E27FC236}">
                <a16:creationId xmlns:a16="http://schemas.microsoft.com/office/drawing/2014/main" id="{1D414630-F959-B135-DCC1-AD0C678500DA}"/>
              </a:ext>
            </a:extLst>
          </p:cNvPr>
          <p:cNvSpPr txBox="1">
            <a:spLocks/>
          </p:cNvSpPr>
          <p:nvPr/>
        </p:nvSpPr>
        <p:spPr>
          <a:xfrm>
            <a:off x="141476" y="161479"/>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Shopify Blog Article Creation</a:t>
            </a:r>
            <a:endParaRPr lang="en-US" dirty="0"/>
          </a:p>
        </p:txBody>
      </p:sp>
      <p:pic>
        <p:nvPicPr>
          <p:cNvPr id="2" name="Picture 1" descr="A blue circle with a black background&#10;&#10;AI-generated content may be incorrect.">
            <a:extLst>
              <a:ext uri="{FF2B5EF4-FFF2-40B4-BE49-F238E27FC236}">
                <a16:creationId xmlns:a16="http://schemas.microsoft.com/office/drawing/2014/main" id="{5EF2C52E-DAF5-BCFB-EDBD-C78D2FC1221C}"/>
              </a:ext>
            </a:extLst>
          </p:cNvPr>
          <p:cNvPicPr>
            <a:picLocks noChangeAspect="1"/>
          </p:cNvPicPr>
          <p:nvPr/>
        </p:nvPicPr>
        <p:blipFill>
          <a:blip r:embed="rId4"/>
          <a:stretch>
            <a:fillRect/>
          </a:stretch>
        </p:blipFill>
        <p:spPr>
          <a:xfrm>
            <a:off x="10354930" y="312351"/>
            <a:ext cx="1470838" cy="184555"/>
          </a:xfrm>
          <a:prstGeom prst="rect">
            <a:avLst/>
          </a:prstGeom>
        </p:spPr>
      </p:pic>
      <p:sp>
        <p:nvSpPr>
          <p:cNvPr id="22" name="TextBox 21">
            <a:extLst>
              <a:ext uri="{FF2B5EF4-FFF2-40B4-BE49-F238E27FC236}">
                <a16:creationId xmlns:a16="http://schemas.microsoft.com/office/drawing/2014/main" id="{281EB421-7642-263C-B87C-8A325C847352}"/>
              </a:ext>
            </a:extLst>
          </p:cNvPr>
          <p:cNvSpPr txBox="1"/>
          <p:nvPr/>
        </p:nvSpPr>
        <p:spPr>
          <a:xfrm>
            <a:off x="225170" y="3966194"/>
            <a:ext cx="4529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Adding Images  </a:t>
            </a:r>
            <a:r>
              <a:rPr lang="en-US" b="1" dirty="0">
                <a:solidFill>
                  <a:srgbClr val="00B0F0"/>
                </a:solidFill>
                <a:hlinkClick r:id="rId5">
                  <a:extLst>
                    <a:ext uri="{A12FA001-AC4F-418D-AE19-62706E023703}">
                      <ahyp:hlinkClr xmlns:ahyp="http://schemas.microsoft.com/office/drawing/2018/hyperlinkcolor" val="tx"/>
                    </a:ext>
                  </a:extLst>
                </a:hlinkClick>
              </a:rPr>
              <a:t>3:00</a:t>
            </a:r>
            <a:endParaRPr lang="en-US" b="1" dirty="0">
              <a:solidFill>
                <a:srgbClr val="00B0F0"/>
              </a:solidFill>
            </a:endParaRPr>
          </a:p>
        </p:txBody>
      </p:sp>
      <p:sp>
        <p:nvSpPr>
          <p:cNvPr id="23" name="TextBox 22">
            <a:extLst>
              <a:ext uri="{FF2B5EF4-FFF2-40B4-BE49-F238E27FC236}">
                <a16:creationId xmlns:a16="http://schemas.microsoft.com/office/drawing/2014/main" id="{3FB9BF49-69DF-BAAB-D202-9EEE967937B1}"/>
              </a:ext>
            </a:extLst>
          </p:cNvPr>
          <p:cNvSpPr txBox="1"/>
          <p:nvPr/>
        </p:nvSpPr>
        <p:spPr>
          <a:xfrm>
            <a:off x="137583" y="1079500"/>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Writing Excerpts </a:t>
            </a:r>
            <a:r>
              <a:rPr lang="en-US" b="1">
                <a:solidFill>
                  <a:srgbClr val="141414"/>
                </a:solidFill>
              </a:rPr>
              <a:t>and Meta Descriptions</a:t>
            </a:r>
            <a:r>
              <a:rPr lang="en-US" b="1" dirty="0">
                <a:solidFill>
                  <a:srgbClr val="002060"/>
                </a:solidFill>
              </a:rPr>
              <a:t> </a:t>
            </a:r>
            <a:r>
              <a:rPr lang="en-US" b="1" dirty="0">
                <a:solidFill>
                  <a:srgbClr val="002060"/>
                </a:solidFill>
                <a:ea typeface="+mn-lt"/>
                <a:cs typeface="+mn-lt"/>
              </a:rPr>
              <a:t> </a:t>
            </a:r>
            <a:r>
              <a:rPr lang="en-US" b="1" dirty="0">
                <a:solidFill>
                  <a:srgbClr val="00B0F0"/>
                </a:solidFill>
                <a:ea typeface="+mn-lt"/>
                <a:cs typeface="+mn-lt"/>
                <a:hlinkClick r:id="rId6">
                  <a:extLst>
                    <a:ext uri="{A12FA001-AC4F-418D-AE19-62706E023703}">
                      <ahyp:hlinkClr xmlns:ahyp="http://schemas.microsoft.com/office/drawing/2018/hyperlinkcolor" val="tx"/>
                    </a:ext>
                  </a:extLst>
                </a:hlinkClick>
              </a:rPr>
              <a:t>2:41</a:t>
            </a:r>
            <a:endParaRPr lang="en-US" b="1" dirty="0">
              <a:solidFill>
                <a:srgbClr val="00B0F0"/>
              </a:solidFill>
              <a:hlinkClick r:id="" action="ppaction://noaction">
                <a:extLst>
                  <a:ext uri="{A12FA001-AC4F-418D-AE19-62706E023703}">
                    <ahyp:hlinkClr xmlns:ahyp="http://schemas.microsoft.com/office/drawing/2018/hyperlinkcolor" val="tx"/>
                  </a:ext>
                </a:extLst>
              </a:hlinkClick>
            </a:endParaRPr>
          </a:p>
        </p:txBody>
      </p:sp>
      <p:pic>
        <p:nvPicPr>
          <p:cNvPr id="3" name="Picture 2" descr="generated-image-at-00:02:41">
            <a:extLst>
              <a:ext uri="{FF2B5EF4-FFF2-40B4-BE49-F238E27FC236}">
                <a16:creationId xmlns:a16="http://schemas.microsoft.com/office/drawing/2014/main" id="{C182623D-1EE3-3270-DAE6-2CFFE8FBE918}"/>
              </a:ext>
            </a:extLst>
          </p:cNvPr>
          <p:cNvPicPr>
            <a:picLocks noChangeAspect="1"/>
          </p:cNvPicPr>
          <p:nvPr/>
        </p:nvPicPr>
        <p:blipFill>
          <a:blip r:embed="rId7"/>
          <a:stretch>
            <a:fillRect/>
          </a:stretch>
        </p:blipFill>
        <p:spPr>
          <a:xfrm>
            <a:off x="6896537" y="739336"/>
            <a:ext cx="4889063" cy="2681671"/>
          </a:xfrm>
          <a:prstGeom prst="rect">
            <a:avLst/>
          </a:prstGeom>
        </p:spPr>
      </p:pic>
      <p:pic>
        <p:nvPicPr>
          <p:cNvPr id="4" name="Picture 3" descr="generated-image-at-00:03:00">
            <a:extLst>
              <a:ext uri="{FF2B5EF4-FFF2-40B4-BE49-F238E27FC236}">
                <a16:creationId xmlns:a16="http://schemas.microsoft.com/office/drawing/2014/main" id="{47A0B1C8-1A65-F025-160B-A05DEAACEAB6}"/>
              </a:ext>
            </a:extLst>
          </p:cNvPr>
          <p:cNvPicPr>
            <a:picLocks noChangeAspect="1"/>
          </p:cNvPicPr>
          <p:nvPr/>
        </p:nvPicPr>
        <p:blipFill>
          <a:blip r:embed="rId8"/>
          <a:stretch>
            <a:fillRect/>
          </a:stretch>
        </p:blipFill>
        <p:spPr>
          <a:xfrm>
            <a:off x="6975366" y="3962509"/>
            <a:ext cx="4897820" cy="2786774"/>
          </a:xfrm>
          <a:prstGeom prst="rect">
            <a:avLst/>
          </a:prstGeom>
        </p:spPr>
      </p:pic>
    </p:spTree>
    <p:extLst>
      <p:ext uri="{BB962C8B-B14F-4D97-AF65-F5344CB8AC3E}">
        <p14:creationId xmlns:p14="http://schemas.microsoft.com/office/powerpoint/2010/main" val="470804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a:extLst>
            <a:ext uri="{FF2B5EF4-FFF2-40B4-BE49-F238E27FC236}">
              <a16:creationId xmlns:a16="http://schemas.microsoft.com/office/drawing/2014/main" id="{85E95301-9868-1422-F301-F1155264263B}"/>
            </a:ext>
          </a:extLst>
        </p:cNvPr>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21113853-F413-201C-65A2-A51E825F3A2C}"/>
              </a:ext>
            </a:extLst>
          </p:cNvPr>
          <p:cNvPicPr>
            <a:picLocks noChangeAspect="1"/>
          </p:cNvPicPr>
          <p:nvPr/>
        </p:nvPicPr>
        <p:blipFill>
          <a:blip r:embed="rId3"/>
          <a:stretch>
            <a:fillRect/>
          </a:stretch>
        </p:blipFill>
        <p:spPr>
          <a:xfrm>
            <a:off x="9893901" y="284272"/>
            <a:ext cx="182867" cy="281615"/>
          </a:xfrm>
          <a:prstGeom prst="rect">
            <a:avLst/>
          </a:prstGeom>
        </p:spPr>
      </p:pic>
      <p:sp>
        <p:nvSpPr>
          <p:cNvPr id="7" name="Title 1">
            <a:extLst>
              <a:ext uri="{FF2B5EF4-FFF2-40B4-BE49-F238E27FC236}">
                <a16:creationId xmlns:a16="http://schemas.microsoft.com/office/drawing/2014/main" id="{47867A8B-D1AC-C1FE-D6C7-46AF861BDBA7}"/>
              </a:ext>
            </a:extLst>
          </p:cNvPr>
          <p:cNvSpPr txBox="1">
            <a:spLocks/>
          </p:cNvSpPr>
          <p:nvPr/>
        </p:nvSpPr>
        <p:spPr>
          <a:xfrm>
            <a:off x="136997" y="1358868"/>
            <a:ext cx="6474395" cy="123776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endParaRPr lang="en-US" sz="1600" dirty="0">
              <a:solidFill>
                <a:srgbClr val="141414"/>
              </a:solidFill>
              <a:latin typeface="Aptos"/>
            </a:endParaRPr>
          </a:p>
          <a:p>
            <a:pPr marL="285750" indent="-285750" algn="l">
              <a:lnSpc>
                <a:spcPts val="2200"/>
              </a:lnSpc>
              <a:buFont typeface="Arial"/>
              <a:buChar char="•"/>
            </a:pPr>
            <a:r>
              <a:rPr lang="en-US" sz="1600" dirty="0">
                <a:solidFill>
                  <a:srgbClr val="141414"/>
                </a:solidFill>
                <a:ea typeface="+mj-lt"/>
                <a:cs typeface="+mj-lt"/>
              </a:rPr>
              <a:t>Set the visibility of the article and choose a visibility date/time if needed</a:t>
            </a:r>
            <a:endParaRPr lang="en-US" dirty="0">
              <a:solidFill>
                <a:srgbClr val="141414"/>
              </a:solidFill>
              <a:ea typeface="+mj-lt"/>
              <a:cs typeface="+mj-lt"/>
            </a:endParaRPr>
          </a:p>
          <a:p>
            <a:pPr marL="285750" indent="-285750" algn="l">
              <a:lnSpc>
                <a:spcPts val="2200"/>
              </a:lnSpc>
              <a:buFont typeface="Arial"/>
              <a:buChar char="•"/>
            </a:pPr>
            <a:endParaRPr lang="en-US" sz="1600" dirty="0">
              <a:solidFill>
                <a:srgbClr val="141414"/>
              </a:solidFill>
              <a:latin typeface="Aptos"/>
            </a:endParaRPr>
          </a:p>
          <a:p>
            <a:pPr marL="285750" indent="-285750" algn="l">
              <a:lnSpc>
                <a:spcPts val="2200"/>
              </a:lnSpc>
              <a:buFont typeface="Arial"/>
              <a:buChar char="•"/>
            </a:pPr>
            <a:endParaRPr lang="en-US" sz="1600" b="1" dirty="0">
              <a:latin typeface="Aptos"/>
            </a:endParaRPr>
          </a:p>
          <a:p>
            <a:pPr marL="285750" indent="-285750" algn="l">
              <a:lnSpc>
                <a:spcPts val="2200"/>
              </a:lnSpc>
              <a:buFont typeface="Arial"/>
              <a:buChar char="•"/>
            </a:pPr>
            <a:endParaRPr lang="en-US" sz="1600" b="1"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buFont typeface="Arial"/>
              <a:buChar char="•"/>
            </a:pPr>
            <a:endParaRPr lang="en-US" sz="1600" dirty="0">
              <a:latin typeface="Aptos"/>
              <a:ea typeface="+mj-lt"/>
              <a:cs typeface="+mj-lt"/>
            </a:endParaRPr>
          </a:p>
          <a:p>
            <a:pPr marL="285750" indent="-285750" algn="l">
              <a:buFont typeface="Arial"/>
              <a:buChar char="•"/>
            </a:pPr>
            <a:endParaRPr lang="en-US" sz="1600" dirty="0">
              <a:latin typeface="Aptos"/>
              <a:ea typeface="+mj-lt"/>
              <a:cs typeface="+mj-lt"/>
            </a:endParaRPr>
          </a:p>
          <a:p>
            <a:pPr marL="285750" indent="-285750" algn="l">
              <a:buFont typeface="Arial"/>
              <a:buChar char="•"/>
            </a:pPr>
            <a:endParaRPr lang="en-US" sz="1600" dirty="0">
              <a:latin typeface="Aptos"/>
              <a:ea typeface="+mj-lt"/>
              <a:cs typeface="+mj-lt"/>
            </a:endParaRPr>
          </a:p>
          <a:p>
            <a:pPr marL="285750" indent="-285750" algn="l">
              <a:buFont typeface="Arial"/>
              <a:buChar char="•"/>
            </a:pPr>
            <a:endParaRPr lang="en-US" sz="1600" dirty="0">
              <a:latin typeface="Aptos"/>
              <a:ea typeface="+mj-lt"/>
              <a:cs typeface="+mj-lt"/>
            </a:endParaRPr>
          </a:p>
          <a:p>
            <a:pPr marL="285750" indent="-285750" algn="l">
              <a:buFont typeface="Arial"/>
              <a:buChar char="•"/>
            </a:pPr>
            <a:endParaRPr lang="en-US" sz="1600" dirty="0">
              <a:latin typeface="Aptos"/>
              <a:ea typeface="+mj-lt"/>
              <a:cs typeface="+mj-lt"/>
            </a:endParaRPr>
          </a:p>
          <a:p>
            <a:pPr marL="285750" indent="-285750" algn="l">
              <a:buFont typeface="Arial"/>
              <a:buChar char="•"/>
            </a:pPr>
            <a:r>
              <a:rPr lang="en-US" sz="1600" dirty="0">
                <a:latin typeface="Aptos"/>
                <a:ea typeface="+mj-lt"/>
                <a:cs typeface="+mj-lt"/>
              </a:rPr>
              <a:t>Go to </a:t>
            </a:r>
            <a:r>
              <a:rPr lang="en-US" sz="1600" b="1" dirty="0">
                <a:latin typeface="Aptos"/>
                <a:ea typeface="+mj-lt"/>
                <a:cs typeface="+mj-lt"/>
              </a:rPr>
              <a:t>Search Spring</a:t>
            </a:r>
            <a:r>
              <a:rPr lang="en-US" sz="1600" dirty="0">
                <a:latin typeface="Aptos"/>
                <a:ea typeface="+mj-lt"/>
                <a:cs typeface="+mj-lt"/>
              </a:rPr>
              <a:t>, select the blog, and hit </a:t>
            </a:r>
            <a:r>
              <a:rPr lang="en-US" sz="1600" b="1" dirty="0">
                <a:latin typeface="Aptos"/>
                <a:ea typeface="+mj-lt"/>
                <a:cs typeface="+mj-lt"/>
              </a:rPr>
              <a:t>Update Index</a:t>
            </a:r>
            <a:r>
              <a:rPr lang="en-US" sz="1600" dirty="0">
                <a:latin typeface="Aptos"/>
                <a:ea typeface="+mj-lt"/>
                <a:cs typeface="+mj-lt"/>
              </a:rPr>
              <a:t> to refresh the blog article on the live site</a:t>
            </a:r>
            <a:endParaRPr lang="en-US">
              <a:latin typeface="Aptos Display"/>
              <a:ea typeface="+mj-lt"/>
              <a:cs typeface="+mj-lt"/>
            </a:endParaRPr>
          </a:p>
          <a:p>
            <a:pPr marL="285750" indent="-285750" algn="l">
              <a:buFont typeface="Arial"/>
              <a:buChar char="•"/>
            </a:pPr>
            <a:endParaRPr lang="en-US" sz="1600" dirty="0">
              <a:latin typeface="Aptos"/>
            </a:endParaRPr>
          </a:p>
          <a:p>
            <a:pPr marL="285750" indent="-285750" algn="l">
              <a:lnSpc>
                <a:spcPts val="2200"/>
              </a:lnSpc>
              <a:buFont typeface="Arial"/>
              <a:buChar char="•"/>
            </a:pPr>
            <a:endParaRPr lang="en-US" sz="1600" b="1" dirty="0">
              <a:latin typeface="Aptos"/>
            </a:endParaRPr>
          </a:p>
        </p:txBody>
      </p:sp>
      <p:sp>
        <p:nvSpPr>
          <p:cNvPr id="28" name="Title 1">
            <a:extLst>
              <a:ext uri="{FF2B5EF4-FFF2-40B4-BE49-F238E27FC236}">
                <a16:creationId xmlns:a16="http://schemas.microsoft.com/office/drawing/2014/main" id="{8B719F1A-843F-0832-3E77-8DEBA739F0A3}"/>
              </a:ext>
            </a:extLst>
          </p:cNvPr>
          <p:cNvSpPr txBox="1">
            <a:spLocks/>
          </p:cNvSpPr>
          <p:nvPr/>
        </p:nvSpPr>
        <p:spPr>
          <a:xfrm>
            <a:off x="141476" y="161479"/>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Shopify Blog Article Creation</a:t>
            </a:r>
            <a:endParaRPr lang="en-US" dirty="0"/>
          </a:p>
        </p:txBody>
      </p:sp>
      <p:pic>
        <p:nvPicPr>
          <p:cNvPr id="2" name="Picture 1" descr="A blue circle with a black background&#10;&#10;AI-generated content may be incorrect.">
            <a:extLst>
              <a:ext uri="{FF2B5EF4-FFF2-40B4-BE49-F238E27FC236}">
                <a16:creationId xmlns:a16="http://schemas.microsoft.com/office/drawing/2014/main" id="{DB1C4662-D604-D913-0CAB-51A5F45471B7}"/>
              </a:ext>
            </a:extLst>
          </p:cNvPr>
          <p:cNvPicPr>
            <a:picLocks noChangeAspect="1"/>
          </p:cNvPicPr>
          <p:nvPr/>
        </p:nvPicPr>
        <p:blipFill>
          <a:blip r:embed="rId4"/>
          <a:stretch>
            <a:fillRect/>
          </a:stretch>
        </p:blipFill>
        <p:spPr>
          <a:xfrm>
            <a:off x="10354930" y="312351"/>
            <a:ext cx="1470838" cy="184555"/>
          </a:xfrm>
          <a:prstGeom prst="rect">
            <a:avLst/>
          </a:prstGeom>
        </p:spPr>
      </p:pic>
      <p:sp>
        <p:nvSpPr>
          <p:cNvPr id="22" name="TextBox 21">
            <a:extLst>
              <a:ext uri="{FF2B5EF4-FFF2-40B4-BE49-F238E27FC236}">
                <a16:creationId xmlns:a16="http://schemas.microsoft.com/office/drawing/2014/main" id="{ECB31A2E-318D-FBF2-C1D8-6D943D756F20}"/>
              </a:ext>
            </a:extLst>
          </p:cNvPr>
          <p:cNvSpPr txBox="1"/>
          <p:nvPr/>
        </p:nvSpPr>
        <p:spPr>
          <a:xfrm>
            <a:off x="137583" y="4500470"/>
            <a:ext cx="4529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Updating Search Index  </a:t>
            </a:r>
            <a:r>
              <a:rPr lang="en-US" b="1" dirty="0">
                <a:solidFill>
                  <a:srgbClr val="00B0F0"/>
                </a:solidFill>
                <a:hlinkClick r:id="rId5">
                  <a:extLst>
                    <a:ext uri="{A12FA001-AC4F-418D-AE19-62706E023703}">
                      <ahyp:hlinkClr xmlns:ahyp="http://schemas.microsoft.com/office/drawing/2018/hyperlinkcolor" val="tx"/>
                    </a:ext>
                  </a:extLst>
                </a:hlinkClick>
              </a:rPr>
              <a:t>4:27</a:t>
            </a:r>
            <a:endParaRPr lang="en-US" b="1" dirty="0">
              <a:solidFill>
                <a:srgbClr val="00B0F0"/>
              </a:solidFill>
            </a:endParaRPr>
          </a:p>
        </p:txBody>
      </p:sp>
      <p:sp>
        <p:nvSpPr>
          <p:cNvPr id="23" name="TextBox 22">
            <a:extLst>
              <a:ext uri="{FF2B5EF4-FFF2-40B4-BE49-F238E27FC236}">
                <a16:creationId xmlns:a16="http://schemas.microsoft.com/office/drawing/2014/main" id="{5E7105D1-BBCF-D089-F7A7-314E196C6814}"/>
              </a:ext>
            </a:extLst>
          </p:cNvPr>
          <p:cNvSpPr txBox="1"/>
          <p:nvPr/>
        </p:nvSpPr>
        <p:spPr>
          <a:xfrm>
            <a:off x="137583" y="1079500"/>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Setting </a:t>
            </a:r>
            <a:r>
              <a:rPr lang="en-US" b="1" dirty="0">
                <a:solidFill>
                  <a:srgbClr val="141414"/>
                </a:solidFill>
              </a:rPr>
              <a:t>Visibility</a:t>
            </a:r>
            <a:r>
              <a:rPr lang="en-US" b="1" dirty="0">
                <a:solidFill>
                  <a:srgbClr val="002060"/>
                </a:solidFill>
              </a:rPr>
              <a:t> </a:t>
            </a:r>
            <a:r>
              <a:rPr lang="en-US" b="1" dirty="0">
                <a:solidFill>
                  <a:srgbClr val="002060"/>
                </a:solidFill>
                <a:ea typeface="+mn-lt"/>
                <a:cs typeface="+mn-lt"/>
              </a:rPr>
              <a:t> </a:t>
            </a:r>
            <a:r>
              <a:rPr lang="en-US" b="1" dirty="0">
                <a:solidFill>
                  <a:srgbClr val="00B0F0"/>
                </a:solidFill>
                <a:ea typeface="+mn-lt"/>
                <a:cs typeface="+mn-lt"/>
                <a:hlinkClick r:id="rId6">
                  <a:extLst>
                    <a:ext uri="{A12FA001-AC4F-418D-AE19-62706E023703}">
                      <ahyp:hlinkClr xmlns:ahyp="http://schemas.microsoft.com/office/drawing/2018/hyperlinkcolor" val="tx"/>
                    </a:ext>
                  </a:extLst>
                </a:hlinkClick>
              </a:rPr>
              <a:t>4:03</a:t>
            </a:r>
            <a:endParaRPr lang="en-US" b="1" dirty="0">
              <a:solidFill>
                <a:srgbClr val="00B0F0"/>
              </a:solidFill>
              <a:hlinkClick r:id="" action="ppaction://noaction">
                <a:extLst>
                  <a:ext uri="{A12FA001-AC4F-418D-AE19-62706E023703}">
                    <ahyp:hlinkClr xmlns:ahyp="http://schemas.microsoft.com/office/drawing/2018/hyperlinkcolor" val="tx"/>
                  </a:ext>
                </a:extLst>
              </a:hlinkClick>
            </a:endParaRPr>
          </a:p>
        </p:txBody>
      </p:sp>
      <p:pic>
        <p:nvPicPr>
          <p:cNvPr id="5" name="Picture 4" descr="generated-image-at-00:04:03">
            <a:extLst>
              <a:ext uri="{FF2B5EF4-FFF2-40B4-BE49-F238E27FC236}">
                <a16:creationId xmlns:a16="http://schemas.microsoft.com/office/drawing/2014/main" id="{7CD5E3FC-DD23-66EF-0E1F-08D9CA1BE595}"/>
              </a:ext>
            </a:extLst>
          </p:cNvPr>
          <p:cNvPicPr>
            <a:picLocks noChangeAspect="1"/>
          </p:cNvPicPr>
          <p:nvPr/>
        </p:nvPicPr>
        <p:blipFill>
          <a:blip r:embed="rId7"/>
          <a:stretch>
            <a:fillRect/>
          </a:stretch>
        </p:blipFill>
        <p:spPr>
          <a:xfrm>
            <a:off x="6493640" y="1054646"/>
            <a:ext cx="5563476" cy="3067051"/>
          </a:xfrm>
          <a:prstGeom prst="rect">
            <a:avLst/>
          </a:prstGeom>
        </p:spPr>
      </p:pic>
      <p:pic>
        <p:nvPicPr>
          <p:cNvPr id="6" name="Picture 5" descr="A screenshot of a computer">
            <a:extLst>
              <a:ext uri="{FF2B5EF4-FFF2-40B4-BE49-F238E27FC236}">
                <a16:creationId xmlns:a16="http://schemas.microsoft.com/office/drawing/2014/main" id="{EF01D862-B115-1DCB-E01D-7FA53BCD8C24}"/>
              </a:ext>
            </a:extLst>
          </p:cNvPr>
          <p:cNvPicPr>
            <a:picLocks noChangeAspect="1"/>
          </p:cNvPicPr>
          <p:nvPr/>
        </p:nvPicPr>
        <p:blipFill>
          <a:blip r:embed="rId8"/>
          <a:stretch>
            <a:fillRect/>
          </a:stretch>
        </p:blipFill>
        <p:spPr>
          <a:xfrm>
            <a:off x="6490137" y="4499448"/>
            <a:ext cx="5570484" cy="1896829"/>
          </a:xfrm>
          <a:prstGeom prst="rect">
            <a:avLst/>
          </a:prstGeom>
        </p:spPr>
      </p:pic>
    </p:spTree>
    <p:extLst>
      <p:ext uri="{BB962C8B-B14F-4D97-AF65-F5344CB8AC3E}">
        <p14:creationId xmlns:p14="http://schemas.microsoft.com/office/powerpoint/2010/main" val="2959653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a:extLst>
            <a:ext uri="{FF2B5EF4-FFF2-40B4-BE49-F238E27FC236}">
              <a16:creationId xmlns:a16="http://schemas.microsoft.com/office/drawing/2014/main" id="{B85D1281-0523-3418-5CAE-DC6E9422D480}"/>
            </a:ext>
          </a:extLst>
        </p:cNvPr>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639FF6F3-0D57-41A6-A8C5-FF468C08DF9D}"/>
              </a:ext>
            </a:extLst>
          </p:cNvPr>
          <p:cNvPicPr>
            <a:picLocks noChangeAspect="1"/>
          </p:cNvPicPr>
          <p:nvPr/>
        </p:nvPicPr>
        <p:blipFill>
          <a:blip r:embed="rId3"/>
          <a:stretch>
            <a:fillRect/>
          </a:stretch>
        </p:blipFill>
        <p:spPr>
          <a:xfrm>
            <a:off x="9893901" y="284272"/>
            <a:ext cx="182867" cy="281615"/>
          </a:xfrm>
          <a:prstGeom prst="rect">
            <a:avLst/>
          </a:prstGeom>
        </p:spPr>
      </p:pic>
      <p:sp>
        <p:nvSpPr>
          <p:cNvPr id="7" name="Title 1">
            <a:extLst>
              <a:ext uri="{FF2B5EF4-FFF2-40B4-BE49-F238E27FC236}">
                <a16:creationId xmlns:a16="http://schemas.microsoft.com/office/drawing/2014/main" id="{F3D260CD-1275-60A1-BF90-5678C0C5E6DB}"/>
              </a:ext>
            </a:extLst>
          </p:cNvPr>
          <p:cNvSpPr txBox="1">
            <a:spLocks/>
          </p:cNvSpPr>
          <p:nvPr/>
        </p:nvSpPr>
        <p:spPr>
          <a:xfrm>
            <a:off x="934439" y="1482913"/>
            <a:ext cx="5706489" cy="33524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endParaRPr lang="en-US" sz="1600" dirty="0">
              <a:solidFill>
                <a:srgbClr val="141414"/>
              </a:solidFill>
              <a:latin typeface="Aptos"/>
            </a:endParaRPr>
          </a:p>
          <a:p>
            <a:pPr marL="285750" indent="-285750" algn="l">
              <a:lnSpc>
                <a:spcPts val="2200"/>
              </a:lnSpc>
              <a:buFont typeface="Arial"/>
              <a:buChar char="•"/>
            </a:pPr>
            <a:r>
              <a:rPr lang="en-US" sz="1600" dirty="0">
                <a:solidFill>
                  <a:srgbClr val="141414"/>
                </a:solidFill>
                <a:ea typeface="+mj-lt"/>
                <a:cs typeface="+mj-lt"/>
              </a:rPr>
              <a:t>Ensure all links are functional before publishing</a:t>
            </a:r>
            <a:endParaRPr lang="en-US" dirty="0">
              <a:solidFill>
                <a:srgbClr val="141414"/>
              </a:solidFill>
              <a:ea typeface="+mj-lt"/>
              <a:cs typeface="+mj-lt"/>
            </a:endParaRPr>
          </a:p>
          <a:p>
            <a:pPr marL="285750" indent="-285750" algn="l">
              <a:lnSpc>
                <a:spcPts val="2200"/>
              </a:lnSpc>
              <a:buFont typeface="Arial"/>
              <a:buChar char="•"/>
            </a:pPr>
            <a:r>
              <a:rPr lang="en-US" sz="1600" dirty="0">
                <a:solidFill>
                  <a:srgbClr val="141414"/>
                </a:solidFill>
                <a:ea typeface="+mj-lt"/>
                <a:cs typeface="+mj-lt"/>
              </a:rPr>
              <a:t>Double-check the image alt text to enhance accessibility</a:t>
            </a:r>
          </a:p>
          <a:p>
            <a:pPr marL="285750" indent="-285750" algn="l">
              <a:lnSpc>
                <a:spcPts val="2200"/>
              </a:lnSpc>
              <a:buFont typeface="Arial"/>
              <a:buChar char="•"/>
            </a:pPr>
            <a:endParaRPr lang="en-US" sz="1600" dirty="0">
              <a:solidFill>
                <a:srgbClr val="141414"/>
              </a:solidFill>
              <a:ea typeface="+mj-lt"/>
              <a:cs typeface="+mj-lt"/>
            </a:endParaRPr>
          </a:p>
          <a:p>
            <a:pPr marL="285750" indent="-285750" algn="l">
              <a:lnSpc>
                <a:spcPts val="2200"/>
              </a:lnSpc>
              <a:buFont typeface="Arial"/>
              <a:buChar char="•"/>
            </a:pPr>
            <a:endParaRPr lang="en-US" sz="1600" dirty="0">
              <a:solidFill>
                <a:srgbClr val="141414"/>
              </a:solidFill>
              <a:latin typeface="Aptos Display"/>
            </a:endParaRPr>
          </a:p>
          <a:p>
            <a:pPr marL="285750" indent="-285750" algn="l">
              <a:lnSpc>
                <a:spcPts val="2200"/>
              </a:lnSpc>
              <a:buFont typeface="Arial"/>
              <a:buChar char="•"/>
            </a:pPr>
            <a:endParaRPr lang="en-US" sz="1600" dirty="0">
              <a:latin typeface="Aptos Display"/>
            </a:endParaRPr>
          </a:p>
          <a:p>
            <a:pPr marL="285750" indent="-285750" algn="l">
              <a:lnSpc>
                <a:spcPts val="2200"/>
              </a:lnSpc>
              <a:buFont typeface="Arial"/>
              <a:buChar char="•"/>
            </a:pPr>
            <a:endParaRPr lang="en-US" sz="1600" dirty="0">
              <a:latin typeface="Aptos"/>
            </a:endParaRPr>
          </a:p>
          <a:p>
            <a:pPr marL="285750" indent="-285750" algn="l">
              <a:buFont typeface="Arial"/>
              <a:buChar char="•"/>
            </a:pPr>
            <a:r>
              <a:rPr lang="en-US" sz="1600" dirty="0">
                <a:latin typeface="Aptos"/>
                <a:ea typeface="+mj-lt"/>
                <a:cs typeface="+mj-lt"/>
              </a:rPr>
              <a:t>Cut and paste document into blog post as a starting point</a:t>
            </a:r>
            <a:endParaRPr lang="en-US" dirty="0">
              <a:latin typeface="Aptos Display"/>
              <a:ea typeface="+mj-lt"/>
              <a:cs typeface="+mj-lt"/>
            </a:endParaRPr>
          </a:p>
          <a:p>
            <a:pPr marL="285750" indent="-285750" algn="l">
              <a:buFont typeface="Arial"/>
              <a:buChar char="•"/>
            </a:pPr>
            <a:r>
              <a:rPr lang="en-US" sz="1600" dirty="0">
                <a:latin typeface="Aptos"/>
                <a:ea typeface="+mj-lt"/>
                <a:cs typeface="+mj-lt"/>
              </a:rPr>
              <a:t>Use AI tools for writing summaries and meta descriptions to save time</a:t>
            </a:r>
            <a:endParaRPr lang="en-US">
              <a:latin typeface="Aptos Display"/>
              <a:ea typeface="+mj-lt"/>
              <a:cs typeface="+mj-lt"/>
            </a:endParaRPr>
          </a:p>
          <a:p>
            <a:pPr marL="285750" indent="-285750" algn="l">
              <a:buFont typeface="Arial"/>
              <a:buChar char="•"/>
            </a:pPr>
            <a:r>
              <a:rPr lang="en-US" sz="1600" dirty="0">
                <a:ea typeface="+mj-lt"/>
                <a:cs typeface="+mj-lt"/>
              </a:rPr>
              <a:t>Keep a checklist of formatting requirements to ensure consistency across articles</a:t>
            </a:r>
            <a:endParaRPr lang="en-US" sz="1600" dirty="0">
              <a:latin typeface="Aptos"/>
              <a:ea typeface="+mj-lt"/>
              <a:cs typeface="+mj-lt"/>
            </a:endParaRPr>
          </a:p>
          <a:p>
            <a:pPr algn="l"/>
            <a:endParaRPr lang="en-US" sz="1600" dirty="0">
              <a:latin typeface="Aptos Display"/>
              <a:ea typeface="+mj-lt"/>
              <a:cs typeface="+mj-lt"/>
            </a:endParaRPr>
          </a:p>
          <a:p>
            <a:pPr marL="285750" indent="-285750" algn="l">
              <a:buFont typeface="Arial"/>
              <a:buChar char="•"/>
            </a:pPr>
            <a:endParaRPr lang="en-US" sz="1600" dirty="0">
              <a:latin typeface="Aptos"/>
            </a:endParaRPr>
          </a:p>
          <a:p>
            <a:pPr marL="285750" indent="-285750" algn="l">
              <a:buFont typeface="Arial"/>
              <a:buChar char="•"/>
            </a:pPr>
            <a:endParaRPr lang="en-US" sz="1600" dirty="0">
              <a:latin typeface="Aptos"/>
            </a:endParaRPr>
          </a:p>
          <a:p>
            <a:pPr marL="285750" indent="-285750" algn="l">
              <a:buFont typeface="Arial"/>
              <a:buChar char="•"/>
            </a:pPr>
            <a:endParaRPr lang="en-US" sz="1600" dirty="0">
              <a:latin typeface="Aptos"/>
            </a:endParaRPr>
          </a:p>
          <a:p>
            <a:pPr marL="285750" indent="-285750" algn="l">
              <a:lnSpc>
                <a:spcPts val="2200"/>
              </a:lnSpc>
              <a:buFont typeface="Arial"/>
              <a:buChar char="•"/>
            </a:pPr>
            <a:endParaRPr lang="en-US" sz="1600" b="1" dirty="0">
              <a:latin typeface="Aptos"/>
            </a:endParaRPr>
          </a:p>
        </p:txBody>
      </p:sp>
      <p:sp>
        <p:nvSpPr>
          <p:cNvPr id="28" name="Title 1">
            <a:extLst>
              <a:ext uri="{FF2B5EF4-FFF2-40B4-BE49-F238E27FC236}">
                <a16:creationId xmlns:a16="http://schemas.microsoft.com/office/drawing/2014/main" id="{12637F43-9142-ED36-31EE-35C44D5E8954}"/>
              </a:ext>
            </a:extLst>
          </p:cNvPr>
          <p:cNvSpPr txBox="1">
            <a:spLocks/>
          </p:cNvSpPr>
          <p:nvPr/>
        </p:nvSpPr>
        <p:spPr>
          <a:xfrm>
            <a:off x="938918" y="226456"/>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Shopify Blog Article Creation</a:t>
            </a:r>
            <a:endParaRPr lang="en-US" dirty="0"/>
          </a:p>
        </p:txBody>
      </p:sp>
      <p:pic>
        <p:nvPicPr>
          <p:cNvPr id="2" name="Picture 1" descr="A blue circle with a black background&#10;&#10;AI-generated content may be incorrect.">
            <a:extLst>
              <a:ext uri="{FF2B5EF4-FFF2-40B4-BE49-F238E27FC236}">
                <a16:creationId xmlns:a16="http://schemas.microsoft.com/office/drawing/2014/main" id="{A1F8DD47-C18C-5C4F-ACC2-CF5884F2BD1D}"/>
              </a:ext>
            </a:extLst>
          </p:cNvPr>
          <p:cNvPicPr>
            <a:picLocks noChangeAspect="1"/>
          </p:cNvPicPr>
          <p:nvPr/>
        </p:nvPicPr>
        <p:blipFill>
          <a:blip r:embed="rId4"/>
          <a:stretch>
            <a:fillRect/>
          </a:stretch>
        </p:blipFill>
        <p:spPr>
          <a:xfrm>
            <a:off x="10354930" y="312351"/>
            <a:ext cx="1470838" cy="184555"/>
          </a:xfrm>
          <a:prstGeom prst="rect">
            <a:avLst/>
          </a:prstGeom>
        </p:spPr>
      </p:pic>
      <p:sp>
        <p:nvSpPr>
          <p:cNvPr id="22" name="TextBox 21">
            <a:extLst>
              <a:ext uri="{FF2B5EF4-FFF2-40B4-BE49-F238E27FC236}">
                <a16:creationId xmlns:a16="http://schemas.microsoft.com/office/drawing/2014/main" id="{F4A51E42-AB2D-F1CB-1C40-736CC41802F6}"/>
              </a:ext>
            </a:extLst>
          </p:cNvPr>
          <p:cNvSpPr txBox="1"/>
          <p:nvPr/>
        </p:nvSpPr>
        <p:spPr>
          <a:xfrm>
            <a:off x="935025" y="2910068"/>
            <a:ext cx="4529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Tips for Efficiency </a:t>
            </a:r>
            <a:endParaRPr lang="en-US" b="1" dirty="0">
              <a:solidFill>
                <a:srgbClr val="00B0F0"/>
              </a:solidFill>
            </a:endParaRPr>
          </a:p>
        </p:txBody>
      </p:sp>
      <p:sp>
        <p:nvSpPr>
          <p:cNvPr id="23" name="TextBox 22">
            <a:extLst>
              <a:ext uri="{FF2B5EF4-FFF2-40B4-BE49-F238E27FC236}">
                <a16:creationId xmlns:a16="http://schemas.microsoft.com/office/drawing/2014/main" id="{8B4930BC-53EF-C4FF-ADB8-B9E767B45FA5}"/>
              </a:ext>
            </a:extLst>
          </p:cNvPr>
          <p:cNvSpPr txBox="1"/>
          <p:nvPr/>
        </p:nvSpPr>
        <p:spPr>
          <a:xfrm>
            <a:off x="935025" y="1144477"/>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Cautionary</a:t>
            </a:r>
            <a:r>
              <a:rPr lang="en-US" b="1" dirty="0">
                <a:solidFill>
                  <a:srgbClr val="141414"/>
                </a:solidFill>
              </a:rPr>
              <a:t> Notes</a:t>
            </a:r>
            <a:r>
              <a:rPr lang="en-US" b="1" dirty="0">
                <a:solidFill>
                  <a:srgbClr val="002060"/>
                </a:solidFill>
              </a:rPr>
              <a:t> </a:t>
            </a:r>
            <a:r>
              <a:rPr lang="en-US" b="1" dirty="0">
                <a:solidFill>
                  <a:srgbClr val="002060"/>
                </a:solidFill>
                <a:ea typeface="+mn-lt"/>
                <a:cs typeface="+mn-lt"/>
              </a:rPr>
              <a:t> </a:t>
            </a:r>
            <a:endParaRPr lang="en-US" b="1" dirty="0">
              <a:solidFill>
                <a:srgbClr val="00B0F0"/>
              </a:solidFill>
            </a:endParaRPr>
          </a:p>
        </p:txBody>
      </p:sp>
    </p:spTree>
    <p:extLst>
      <p:ext uri="{BB962C8B-B14F-4D97-AF65-F5344CB8AC3E}">
        <p14:creationId xmlns:p14="http://schemas.microsoft.com/office/powerpoint/2010/main" val="558637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F0B8E988-8A25-D3D1-9374-54D5660172BC}"/>
              </a:ext>
            </a:extLst>
          </p:cNvPr>
          <p:cNvPicPr>
            <a:picLocks noChangeAspect="1"/>
          </p:cNvPicPr>
          <p:nvPr/>
        </p:nvPicPr>
        <p:blipFill>
          <a:blip r:embed="rId3"/>
          <a:stretch>
            <a:fillRect/>
          </a:stretch>
        </p:blipFill>
        <p:spPr>
          <a:xfrm>
            <a:off x="9882087" y="284272"/>
            <a:ext cx="182867" cy="281615"/>
          </a:xfrm>
          <a:prstGeom prst="rect">
            <a:avLst/>
          </a:prstGeom>
        </p:spPr>
      </p:pic>
      <p:sp>
        <p:nvSpPr>
          <p:cNvPr id="7" name="Title 1">
            <a:extLst>
              <a:ext uri="{FF2B5EF4-FFF2-40B4-BE49-F238E27FC236}">
                <a16:creationId xmlns:a16="http://schemas.microsoft.com/office/drawing/2014/main" id="{6E2D71D9-7BBE-5D88-CAD6-3572F39CB890}"/>
              </a:ext>
            </a:extLst>
          </p:cNvPr>
          <p:cNvSpPr txBox="1">
            <a:spLocks/>
          </p:cNvSpPr>
          <p:nvPr/>
        </p:nvSpPr>
        <p:spPr>
          <a:xfrm>
            <a:off x="1000153" y="1623451"/>
            <a:ext cx="4920368" cy="35439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r>
              <a:rPr lang="en-US" sz="1600" dirty="0">
                <a:solidFill>
                  <a:srgbClr val="141414"/>
                </a:solidFill>
                <a:latin typeface="Aptos"/>
              </a:rPr>
              <a:t>This document will outline the process for selecting images for OneSource blog posts that:</a:t>
            </a:r>
          </a:p>
          <a:p>
            <a:pPr algn="l">
              <a:lnSpc>
                <a:spcPts val="2200"/>
              </a:lnSpc>
            </a:pPr>
            <a:endParaRPr lang="en-US" sz="1600" dirty="0">
              <a:solidFill>
                <a:srgbClr val="141414"/>
              </a:solidFill>
              <a:latin typeface="Aptos"/>
            </a:endParaRPr>
          </a:p>
          <a:p>
            <a:pPr marL="285750" indent="-285750" algn="l">
              <a:lnSpc>
                <a:spcPts val="2200"/>
              </a:lnSpc>
              <a:buFont typeface="Arial"/>
              <a:buChar char="•"/>
            </a:pPr>
            <a:r>
              <a:rPr lang="en-US" sz="1600" dirty="0">
                <a:solidFill>
                  <a:srgbClr val="141414"/>
                </a:solidFill>
                <a:latin typeface="Aptos"/>
              </a:rPr>
              <a:t>Ensure </a:t>
            </a:r>
            <a:r>
              <a:rPr lang="en-US" sz="1600" dirty="0">
                <a:solidFill>
                  <a:srgbClr val="141414"/>
                </a:solidFill>
                <a:ea typeface="+mj-lt"/>
                <a:cs typeface="+mj-lt"/>
              </a:rPr>
              <a:t>all blog visuals support OneSource's brand.</a:t>
            </a:r>
          </a:p>
          <a:p>
            <a:pPr marL="285750" indent="-285750" algn="l">
              <a:lnSpc>
                <a:spcPts val="2200"/>
              </a:lnSpc>
              <a:buFont typeface="Arial"/>
              <a:buChar char="•"/>
            </a:pPr>
            <a:r>
              <a:rPr lang="en-US" sz="1600" dirty="0">
                <a:solidFill>
                  <a:srgbClr val="141414"/>
                </a:solidFill>
                <a:ea typeface="+mj-lt"/>
                <a:cs typeface="+mj-lt"/>
              </a:rPr>
              <a:t>Enhance readability, reinforce key messaging, and improve SEO through optimized, high-quality images.</a:t>
            </a:r>
          </a:p>
          <a:p>
            <a:pPr marL="285750" indent="-285750" algn="l">
              <a:lnSpc>
                <a:spcPts val="2200"/>
              </a:lnSpc>
              <a:buFont typeface="Arial"/>
              <a:buChar char="•"/>
            </a:pPr>
            <a:r>
              <a:rPr lang="en-US" sz="1600" dirty="0">
                <a:solidFill>
                  <a:srgbClr val="141414"/>
                </a:solidFill>
                <a:ea typeface="+mj-lt"/>
                <a:cs typeface="+mj-lt"/>
              </a:rPr>
              <a:t>Maintain accessibility and inclusivity in all visual content.</a:t>
            </a:r>
            <a:endParaRPr lang="en-US" sz="1600" dirty="0">
              <a:solidFill>
                <a:srgbClr val="141414"/>
              </a:solidFill>
              <a:latin typeface="Aptos Display"/>
            </a:endParaRPr>
          </a:p>
        </p:txBody>
      </p:sp>
      <p:sp>
        <p:nvSpPr>
          <p:cNvPr id="28" name="Title 1">
            <a:extLst>
              <a:ext uri="{FF2B5EF4-FFF2-40B4-BE49-F238E27FC236}">
                <a16:creationId xmlns:a16="http://schemas.microsoft.com/office/drawing/2014/main" id="{8E9A153A-CC14-1516-6775-C21F7B86A567}"/>
              </a:ext>
            </a:extLst>
          </p:cNvPr>
          <p:cNvSpPr txBox="1">
            <a:spLocks/>
          </p:cNvSpPr>
          <p:nvPr/>
        </p:nvSpPr>
        <p:spPr>
          <a:xfrm>
            <a:off x="998726" y="637729"/>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Purpose</a:t>
            </a:r>
            <a:endParaRPr lang="en-US" dirty="0"/>
          </a:p>
        </p:txBody>
      </p:sp>
      <p:pic>
        <p:nvPicPr>
          <p:cNvPr id="2" name="Picture 1" descr="A blue circle with a black background&#10;&#10;AI-generated content may be incorrect.">
            <a:extLst>
              <a:ext uri="{FF2B5EF4-FFF2-40B4-BE49-F238E27FC236}">
                <a16:creationId xmlns:a16="http://schemas.microsoft.com/office/drawing/2014/main" id="{78E7BFB3-6AA0-9F9A-707F-B0BC10EED246}"/>
              </a:ext>
            </a:extLst>
          </p:cNvPr>
          <p:cNvPicPr>
            <a:picLocks noChangeAspect="1"/>
          </p:cNvPicPr>
          <p:nvPr/>
        </p:nvPicPr>
        <p:blipFill>
          <a:blip r:embed="rId4"/>
          <a:stretch>
            <a:fillRect/>
          </a:stretch>
        </p:blipFill>
        <p:spPr>
          <a:xfrm>
            <a:off x="10354930" y="312351"/>
            <a:ext cx="1470838" cy="184555"/>
          </a:xfrm>
          <a:prstGeom prst="rect">
            <a:avLst/>
          </a:prstGeom>
        </p:spPr>
      </p:pic>
      <p:sp>
        <p:nvSpPr>
          <p:cNvPr id="4" name="Title 1">
            <a:extLst>
              <a:ext uri="{FF2B5EF4-FFF2-40B4-BE49-F238E27FC236}">
                <a16:creationId xmlns:a16="http://schemas.microsoft.com/office/drawing/2014/main" id="{879940F5-3DC3-B8F1-706A-E5B51796B75D}"/>
              </a:ext>
            </a:extLst>
          </p:cNvPr>
          <p:cNvSpPr txBox="1">
            <a:spLocks/>
          </p:cNvSpPr>
          <p:nvPr/>
        </p:nvSpPr>
        <p:spPr>
          <a:xfrm>
            <a:off x="6517269" y="1623451"/>
            <a:ext cx="4949903" cy="35439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r>
              <a:rPr lang="en-US" sz="1600" dirty="0">
                <a:latin typeface="Aptos"/>
              </a:rPr>
              <a:t>This document is outlined as follows:</a:t>
            </a:r>
          </a:p>
          <a:p>
            <a:pPr marL="342900" indent="-342900" algn="l">
              <a:lnSpc>
                <a:spcPts val="2200"/>
              </a:lnSpc>
              <a:buAutoNum type="arabicPeriod"/>
            </a:pPr>
            <a:endParaRPr lang="en-US" sz="1600" dirty="0">
              <a:latin typeface="Aptos"/>
            </a:endParaRPr>
          </a:p>
          <a:p>
            <a:pPr marL="342900" indent="-342900" algn="l">
              <a:lnSpc>
                <a:spcPts val="2200"/>
              </a:lnSpc>
              <a:buAutoNum type="arabicPeriod"/>
            </a:pPr>
            <a:endParaRPr lang="en-US" sz="1600" dirty="0">
              <a:latin typeface="Aptos"/>
            </a:endParaRPr>
          </a:p>
          <a:p>
            <a:pPr marL="342900" indent="-342900" algn="l">
              <a:lnSpc>
                <a:spcPts val="2200"/>
              </a:lnSpc>
              <a:buAutoNum type="arabicPeriod"/>
            </a:pPr>
            <a:r>
              <a:rPr lang="en-US" sz="1600" dirty="0">
                <a:latin typeface="Aptos"/>
              </a:rPr>
              <a:t>Purpose</a:t>
            </a:r>
          </a:p>
          <a:p>
            <a:pPr marL="342900" indent="-342900" algn="l">
              <a:lnSpc>
                <a:spcPts val="2200"/>
              </a:lnSpc>
              <a:buAutoNum type="arabicPeriod"/>
            </a:pPr>
            <a:r>
              <a:rPr lang="en-US" sz="1600" dirty="0">
                <a:latin typeface="Aptos"/>
              </a:rPr>
              <a:t>Image Sourcing &amp; Selection Process</a:t>
            </a:r>
          </a:p>
          <a:p>
            <a:pPr marL="342900" indent="-342900" algn="l">
              <a:lnSpc>
                <a:spcPts val="2200"/>
              </a:lnSpc>
              <a:buAutoNum type="arabicPeriod"/>
            </a:pPr>
            <a:r>
              <a:rPr lang="en-US" sz="1600" dirty="0">
                <a:latin typeface="Aptos"/>
              </a:rPr>
              <a:t>Image Specs &amp; How-To</a:t>
            </a:r>
          </a:p>
          <a:p>
            <a:pPr marL="342900" indent="-342900" algn="l">
              <a:lnSpc>
                <a:spcPts val="2200"/>
              </a:lnSpc>
              <a:buAutoNum type="arabicPeriod"/>
            </a:pPr>
            <a:r>
              <a:rPr lang="en-US" sz="1600" dirty="0">
                <a:solidFill>
                  <a:srgbClr val="141414"/>
                </a:solidFill>
                <a:latin typeface="Aptos"/>
              </a:rPr>
              <a:t>Shopify Workflow</a:t>
            </a:r>
          </a:p>
          <a:p>
            <a:pPr marL="342900" indent="-342900" algn="l">
              <a:lnSpc>
                <a:spcPts val="2200"/>
              </a:lnSpc>
              <a:buAutoNum type="arabicPeriod"/>
            </a:pPr>
            <a:r>
              <a:rPr lang="en-US" sz="1600" dirty="0">
                <a:solidFill>
                  <a:srgbClr val="141414"/>
                </a:solidFill>
                <a:latin typeface="Aptos"/>
              </a:rPr>
              <a:t>Shopify Blog Creation Video</a:t>
            </a:r>
          </a:p>
          <a:p>
            <a:pPr marL="342900" indent="-342900" algn="l">
              <a:lnSpc>
                <a:spcPts val="2200"/>
              </a:lnSpc>
              <a:buAutoNum type="arabicPeriod"/>
            </a:pPr>
            <a:endParaRPr lang="en-US" sz="1600" dirty="0">
              <a:solidFill>
                <a:srgbClr val="141414"/>
              </a:solidFill>
              <a:latin typeface="Aptos"/>
            </a:endParaRPr>
          </a:p>
          <a:p>
            <a:pPr marL="285750" indent="-285750" algn="l">
              <a:lnSpc>
                <a:spcPts val="2200"/>
              </a:lnSpc>
              <a:buAutoNum type="arabicPeriod"/>
            </a:pPr>
            <a:endParaRPr lang="en-US" sz="1600" dirty="0">
              <a:solidFill>
                <a:srgbClr val="141414"/>
              </a:solidFill>
              <a:latin typeface="Aptos Display"/>
            </a:endParaRPr>
          </a:p>
        </p:txBody>
      </p:sp>
      <p:sp>
        <p:nvSpPr>
          <p:cNvPr id="5" name="Title 1">
            <a:extLst>
              <a:ext uri="{FF2B5EF4-FFF2-40B4-BE49-F238E27FC236}">
                <a16:creationId xmlns:a16="http://schemas.microsoft.com/office/drawing/2014/main" id="{5D2D59E4-F95E-9C63-A752-0E26A1A6C434}"/>
              </a:ext>
            </a:extLst>
          </p:cNvPr>
          <p:cNvSpPr txBox="1">
            <a:spLocks/>
          </p:cNvSpPr>
          <p:nvPr/>
        </p:nvSpPr>
        <p:spPr>
          <a:xfrm>
            <a:off x="1016448" y="5723636"/>
            <a:ext cx="1635334"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800" dirty="0">
                <a:solidFill>
                  <a:srgbClr val="0B3221"/>
                </a:solidFill>
                <a:latin typeface="Piazzolla"/>
              </a:rPr>
              <a:t>Useful Links:</a:t>
            </a:r>
            <a:endParaRPr lang="en-US" sz="1800" dirty="0"/>
          </a:p>
        </p:txBody>
      </p:sp>
      <p:sp>
        <p:nvSpPr>
          <p:cNvPr id="6" name="Title 1">
            <a:extLst>
              <a:ext uri="{FF2B5EF4-FFF2-40B4-BE49-F238E27FC236}">
                <a16:creationId xmlns:a16="http://schemas.microsoft.com/office/drawing/2014/main" id="{02369830-E60A-F3D7-F0AD-35AE106647BA}"/>
              </a:ext>
            </a:extLst>
          </p:cNvPr>
          <p:cNvSpPr txBox="1">
            <a:spLocks/>
          </p:cNvSpPr>
          <p:nvPr/>
        </p:nvSpPr>
        <p:spPr>
          <a:xfrm>
            <a:off x="2516819" y="5723635"/>
            <a:ext cx="9166730"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800" dirty="0">
                <a:solidFill>
                  <a:srgbClr val="0B3221"/>
                </a:solidFill>
                <a:latin typeface="Aptos"/>
                <a:hlinkClick r:id="rId5">
                  <a:extLst>
                    <a:ext uri="{A12FA001-AC4F-418D-AE19-62706E023703}">
                      <ahyp:hlinkClr xmlns:ahyp="http://schemas.microsoft.com/office/drawing/2018/hyperlinkcolor" val="tx"/>
                    </a:ext>
                  </a:extLst>
                </a:hlinkClick>
              </a:rPr>
              <a:t>ShutterStock</a:t>
            </a:r>
            <a:r>
              <a:rPr lang="en-US" sz="1800" dirty="0">
                <a:solidFill>
                  <a:srgbClr val="0B3221"/>
                </a:solidFill>
                <a:latin typeface="Aptos"/>
              </a:rPr>
              <a:t> </a:t>
            </a:r>
            <a:r>
              <a:rPr lang="en-US" sz="1800" dirty="0">
                <a:latin typeface="Aptos"/>
              </a:rPr>
              <a:t>  </a:t>
            </a:r>
            <a:r>
              <a:rPr lang="en-US" sz="1800" dirty="0">
                <a:solidFill>
                  <a:srgbClr val="0B3221"/>
                </a:solidFill>
                <a:latin typeface="Aptos"/>
                <a:hlinkClick r:id="rId6">
                  <a:extLst>
                    <a:ext uri="{A12FA001-AC4F-418D-AE19-62706E023703}">
                      <ahyp:hlinkClr xmlns:ahyp="http://schemas.microsoft.com/office/drawing/2018/hyperlinkcolor" val="tx"/>
                    </a:ext>
                  </a:extLst>
                </a:hlinkClick>
              </a:rPr>
              <a:t>OneSource Brand Guidelines</a:t>
            </a:r>
            <a:r>
              <a:rPr lang="en-US" sz="1800" dirty="0">
                <a:solidFill>
                  <a:srgbClr val="0B3221"/>
                </a:solidFill>
                <a:latin typeface="Aptos"/>
              </a:rPr>
              <a:t>  </a:t>
            </a:r>
            <a:r>
              <a:rPr lang="en-US" sz="1800" dirty="0">
                <a:latin typeface="Aptos"/>
              </a:rPr>
              <a:t> </a:t>
            </a:r>
            <a:r>
              <a:rPr lang="en-US" sz="1800" dirty="0">
                <a:solidFill>
                  <a:srgbClr val="0B3221"/>
                </a:solidFill>
                <a:latin typeface="Aptos"/>
                <a:hlinkClick r:id="rId7">
                  <a:extLst>
                    <a:ext uri="{A12FA001-AC4F-418D-AE19-62706E023703}">
                      <ahyp:hlinkClr xmlns:ahyp="http://schemas.microsoft.com/office/drawing/2018/hyperlinkcolor" val="tx"/>
                    </a:ext>
                  </a:extLst>
                </a:hlinkClick>
              </a:rPr>
              <a:t>OneSource Content Specs</a:t>
            </a:r>
            <a:endParaRPr lang="en-US" sz="1800">
              <a:solidFill>
                <a:srgbClr val="0B3221"/>
              </a:solidFill>
              <a:latin typeface="Aptos"/>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1200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a:extLst>
            <a:ext uri="{FF2B5EF4-FFF2-40B4-BE49-F238E27FC236}">
              <a16:creationId xmlns:a16="http://schemas.microsoft.com/office/drawing/2014/main" id="{C5CC47F7-1ABE-1729-9B56-C8EF5290C4A7}"/>
            </a:ext>
          </a:extLst>
        </p:cNvPr>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F977DE02-CF37-43F6-5E7A-1DC86D8ABBF7}"/>
              </a:ext>
            </a:extLst>
          </p:cNvPr>
          <p:cNvPicPr>
            <a:picLocks noChangeAspect="1"/>
          </p:cNvPicPr>
          <p:nvPr/>
        </p:nvPicPr>
        <p:blipFill>
          <a:blip r:embed="rId3"/>
          <a:stretch>
            <a:fillRect/>
          </a:stretch>
        </p:blipFill>
        <p:spPr>
          <a:xfrm>
            <a:off x="9893901" y="284272"/>
            <a:ext cx="182867" cy="281615"/>
          </a:xfrm>
          <a:prstGeom prst="rect">
            <a:avLst/>
          </a:prstGeom>
        </p:spPr>
      </p:pic>
      <p:sp>
        <p:nvSpPr>
          <p:cNvPr id="7" name="Title 1">
            <a:extLst>
              <a:ext uri="{FF2B5EF4-FFF2-40B4-BE49-F238E27FC236}">
                <a16:creationId xmlns:a16="http://schemas.microsoft.com/office/drawing/2014/main" id="{8934E94E-D1B5-14F8-22C9-7FFAD473F32F}"/>
              </a:ext>
            </a:extLst>
          </p:cNvPr>
          <p:cNvSpPr txBox="1">
            <a:spLocks/>
          </p:cNvSpPr>
          <p:nvPr/>
        </p:nvSpPr>
        <p:spPr>
          <a:xfrm>
            <a:off x="1000153" y="1623451"/>
            <a:ext cx="5310228" cy="35439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r>
              <a:rPr lang="en-US" sz="1600" dirty="0">
                <a:solidFill>
                  <a:srgbClr val="141414"/>
                </a:solidFill>
                <a:latin typeface="Aptos"/>
              </a:rPr>
              <a:t>Images are selected via </a:t>
            </a:r>
            <a:r>
              <a:rPr lang="en-US" sz="1600" dirty="0" err="1">
                <a:solidFill>
                  <a:srgbClr val="141414"/>
                </a:solidFill>
                <a:latin typeface="Aptos"/>
              </a:rPr>
              <a:t>ShutterStock</a:t>
            </a:r>
            <a:r>
              <a:rPr lang="en-US" sz="1600" dirty="0">
                <a:solidFill>
                  <a:srgbClr val="141414"/>
                </a:solidFill>
                <a:latin typeface="Aptos"/>
              </a:rPr>
              <a:t>. If a good image can't be found on </a:t>
            </a:r>
            <a:r>
              <a:rPr lang="en-US" sz="1600" dirty="0" err="1">
                <a:solidFill>
                  <a:srgbClr val="141414"/>
                </a:solidFill>
                <a:latin typeface="Aptos"/>
              </a:rPr>
              <a:t>ShutterStock</a:t>
            </a:r>
            <a:r>
              <a:rPr lang="en-US" sz="1600" dirty="0">
                <a:solidFill>
                  <a:srgbClr val="141414"/>
                </a:solidFill>
                <a:latin typeface="Aptos"/>
              </a:rPr>
              <a:t>, or the number of downloads for the month has run out, using free stock sites like </a:t>
            </a:r>
            <a:r>
              <a:rPr lang="en-US" sz="1600" dirty="0">
                <a:solidFill>
                  <a:srgbClr val="0B3221"/>
                </a:solidFill>
                <a:latin typeface="Aptos"/>
                <a:hlinkClick r:id="rId4">
                  <a:extLst>
                    <a:ext uri="{A12FA001-AC4F-418D-AE19-62706E023703}">
                      <ahyp:hlinkClr xmlns:ahyp="http://schemas.microsoft.com/office/drawing/2018/hyperlinkcolor" val="tx"/>
                    </a:ext>
                  </a:extLst>
                </a:hlinkClick>
              </a:rPr>
              <a:t>Pexels</a:t>
            </a:r>
            <a:r>
              <a:rPr lang="en-US" sz="1600" dirty="0">
                <a:solidFill>
                  <a:srgbClr val="141414"/>
                </a:solidFill>
                <a:latin typeface="Aptos"/>
              </a:rPr>
              <a:t> or </a:t>
            </a:r>
            <a:r>
              <a:rPr lang="en-US" sz="1600" dirty="0">
                <a:solidFill>
                  <a:srgbClr val="0B3221"/>
                </a:solidFill>
                <a:latin typeface="Aptos"/>
                <a:hlinkClick r:id="rId5">
                  <a:extLst>
                    <a:ext uri="{A12FA001-AC4F-418D-AE19-62706E023703}">
                      <ahyp:hlinkClr xmlns:ahyp="http://schemas.microsoft.com/office/drawing/2018/hyperlinkcolor" val="tx"/>
                    </a:ext>
                  </a:extLst>
                </a:hlinkClick>
              </a:rPr>
              <a:t>Unsplash</a:t>
            </a:r>
            <a:r>
              <a:rPr lang="en-US" sz="1600" dirty="0">
                <a:solidFill>
                  <a:srgbClr val="0B3221"/>
                </a:solidFill>
                <a:latin typeface="Aptos"/>
              </a:rPr>
              <a:t> </a:t>
            </a:r>
            <a:r>
              <a:rPr lang="en-US" sz="1600" dirty="0">
                <a:solidFill>
                  <a:srgbClr val="141414"/>
                </a:solidFill>
                <a:latin typeface="Aptos"/>
              </a:rPr>
              <a:t>is also acceptable, so long as images are labeled as "Free to use" or something similar.</a:t>
            </a:r>
          </a:p>
          <a:p>
            <a:pPr algn="l">
              <a:lnSpc>
                <a:spcPts val="2200"/>
              </a:lnSpc>
            </a:pPr>
            <a:endParaRPr lang="en-US" sz="1600" dirty="0">
              <a:latin typeface="Aptos"/>
            </a:endParaRPr>
          </a:p>
          <a:p>
            <a:pPr algn="l">
              <a:lnSpc>
                <a:spcPts val="2200"/>
              </a:lnSpc>
            </a:pPr>
            <a:r>
              <a:rPr lang="en-US" sz="1600" dirty="0">
                <a:latin typeface="Aptos"/>
              </a:rPr>
              <a:t>EX:</a:t>
            </a:r>
          </a:p>
          <a:p>
            <a:pPr algn="l">
              <a:lnSpc>
                <a:spcPts val="2200"/>
              </a:lnSpc>
            </a:pPr>
            <a:endParaRPr lang="en-US" sz="1600" dirty="0">
              <a:latin typeface="Aptos"/>
            </a:endParaRPr>
          </a:p>
          <a:p>
            <a:pPr algn="l">
              <a:lnSpc>
                <a:spcPts val="2200"/>
              </a:lnSpc>
            </a:pPr>
            <a:endParaRPr lang="en-US" sz="1600" dirty="0">
              <a:latin typeface="Aptos"/>
            </a:endParaRPr>
          </a:p>
          <a:p>
            <a:pPr algn="l">
              <a:lnSpc>
                <a:spcPts val="2200"/>
              </a:lnSpc>
            </a:pPr>
            <a:r>
              <a:rPr lang="en-US" sz="1600" b="1" err="1">
                <a:latin typeface="Aptos"/>
              </a:rPr>
              <a:t>ShutterStock</a:t>
            </a:r>
            <a:r>
              <a:rPr lang="en-US" sz="1600" b="1" dirty="0">
                <a:latin typeface="Aptos"/>
              </a:rPr>
              <a:t> Login</a:t>
            </a:r>
          </a:p>
          <a:p>
            <a:pPr algn="l">
              <a:lnSpc>
                <a:spcPts val="2200"/>
              </a:lnSpc>
            </a:pPr>
            <a:r>
              <a:rPr lang="en-US" sz="1600" dirty="0">
                <a:latin typeface="Aptos"/>
              </a:rPr>
              <a:t>Username: jason.looft@winzerusa.com</a:t>
            </a:r>
          </a:p>
          <a:p>
            <a:pPr algn="l">
              <a:lnSpc>
                <a:spcPts val="2200"/>
              </a:lnSpc>
            </a:pPr>
            <a:r>
              <a:rPr lang="en-US" sz="1600" dirty="0">
                <a:latin typeface="Aptos"/>
              </a:rPr>
              <a:t>Password: Winzer4060!</a:t>
            </a:r>
          </a:p>
        </p:txBody>
      </p:sp>
      <p:sp>
        <p:nvSpPr>
          <p:cNvPr id="28" name="Title 1">
            <a:extLst>
              <a:ext uri="{FF2B5EF4-FFF2-40B4-BE49-F238E27FC236}">
                <a16:creationId xmlns:a16="http://schemas.microsoft.com/office/drawing/2014/main" id="{0A09AB2D-98A6-8F31-8214-67432E70CF30}"/>
              </a:ext>
            </a:extLst>
          </p:cNvPr>
          <p:cNvSpPr txBox="1">
            <a:spLocks/>
          </p:cNvSpPr>
          <p:nvPr/>
        </p:nvSpPr>
        <p:spPr>
          <a:xfrm>
            <a:off x="998726" y="637729"/>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Image Sourcing &amp; Selection Process</a:t>
            </a:r>
            <a:endParaRPr lang="en-US" dirty="0"/>
          </a:p>
        </p:txBody>
      </p:sp>
      <p:pic>
        <p:nvPicPr>
          <p:cNvPr id="2" name="Picture 1" descr="A blue circle with a black background&#10;&#10;AI-generated content may be incorrect.">
            <a:extLst>
              <a:ext uri="{FF2B5EF4-FFF2-40B4-BE49-F238E27FC236}">
                <a16:creationId xmlns:a16="http://schemas.microsoft.com/office/drawing/2014/main" id="{A2E419FC-15C6-97B1-4F27-097150BB4F34}"/>
              </a:ext>
            </a:extLst>
          </p:cNvPr>
          <p:cNvPicPr>
            <a:picLocks noChangeAspect="1"/>
          </p:cNvPicPr>
          <p:nvPr/>
        </p:nvPicPr>
        <p:blipFill>
          <a:blip r:embed="rId6"/>
          <a:stretch>
            <a:fillRect/>
          </a:stretch>
        </p:blipFill>
        <p:spPr>
          <a:xfrm>
            <a:off x="10354930" y="312351"/>
            <a:ext cx="1470838" cy="184555"/>
          </a:xfrm>
          <a:prstGeom prst="rect">
            <a:avLst/>
          </a:prstGeom>
        </p:spPr>
      </p:pic>
      <p:pic>
        <p:nvPicPr>
          <p:cNvPr id="3" name="Picture 2" descr="A close up of a sign&#10;&#10;AI-generated content may be incorrect.">
            <a:extLst>
              <a:ext uri="{FF2B5EF4-FFF2-40B4-BE49-F238E27FC236}">
                <a16:creationId xmlns:a16="http://schemas.microsoft.com/office/drawing/2014/main" id="{1DFCBCC8-6587-3942-2D46-BE45C81D9D86}"/>
              </a:ext>
            </a:extLst>
          </p:cNvPr>
          <p:cNvPicPr>
            <a:picLocks noChangeAspect="1"/>
          </p:cNvPicPr>
          <p:nvPr/>
        </p:nvPicPr>
        <p:blipFill>
          <a:blip r:embed="rId7"/>
          <a:stretch>
            <a:fillRect/>
          </a:stretch>
        </p:blipFill>
        <p:spPr>
          <a:xfrm>
            <a:off x="1519127" y="3301410"/>
            <a:ext cx="1238398" cy="349694"/>
          </a:xfrm>
          <a:prstGeom prst="rect">
            <a:avLst/>
          </a:prstGeom>
        </p:spPr>
      </p:pic>
    </p:spTree>
    <p:extLst>
      <p:ext uri="{BB962C8B-B14F-4D97-AF65-F5344CB8AC3E}">
        <p14:creationId xmlns:p14="http://schemas.microsoft.com/office/powerpoint/2010/main" val="72618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a:extLst>
            <a:ext uri="{FF2B5EF4-FFF2-40B4-BE49-F238E27FC236}">
              <a16:creationId xmlns:a16="http://schemas.microsoft.com/office/drawing/2014/main" id="{2BD87D38-ED65-EB6E-14C8-48A9971B1456}"/>
            </a:ext>
          </a:extLst>
        </p:cNvPr>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40E6FB69-0532-BB1F-A0C9-F5B01EE91B59}"/>
              </a:ext>
            </a:extLst>
          </p:cNvPr>
          <p:cNvPicPr>
            <a:picLocks noChangeAspect="1"/>
          </p:cNvPicPr>
          <p:nvPr/>
        </p:nvPicPr>
        <p:blipFill>
          <a:blip r:embed="rId3"/>
          <a:stretch>
            <a:fillRect/>
          </a:stretch>
        </p:blipFill>
        <p:spPr>
          <a:xfrm>
            <a:off x="9893901" y="284272"/>
            <a:ext cx="182867" cy="281615"/>
          </a:xfrm>
          <a:prstGeom prst="rect">
            <a:avLst/>
          </a:prstGeom>
        </p:spPr>
      </p:pic>
      <p:sp>
        <p:nvSpPr>
          <p:cNvPr id="7" name="Title 1">
            <a:extLst>
              <a:ext uri="{FF2B5EF4-FFF2-40B4-BE49-F238E27FC236}">
                <a16:creationId xmlns:a16="http://schemas.microsoft.com/office/drawing/2014/main" id="{F41FBA20-CC42-2AE7-399C-465ED48714E4}"/>
              </a:ext>
            </a:extLst>
          </p:cNvPr>
          <p:cNvSpPr txBox="1">
            <a:spLocks/>
          </p:cNvSpPr>
          <p:nvPr/>
        </p:nvSpPr>
        <p:spPr>
          <a:xfrm>
            <a:off x="994247" y="1623451"/>
            <a:ext cx="5310228" cy="147059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r>
              <a:rPr lang="en-US" sz="1600" dirty="0">
                <a:solidFill>
                  <a:srgbClr val="141414"/>
                </a:solidFill>
                <a:latin typeface="Aptos"/>
              </a:rPr>
              <a:t>When searching for images, the blog title and content is referenced to help narrow the search and identify what to look for. Searches may need to be refined to find the right image Ex: searching "dust mask" vs "man in workshop with dust mask."</a:t>
            </a:r>
            <a:endParaRPr lang="en-US" sz="1600" dirty="0">
              <a:latin typeface="Aptos"/>
            </a:endParaRPr>
          </a:p>
        </p:txBody>
      </p:sp>
      <p:sp>
        <p:nvSpPr>
          <p:cNvPr id="28" name="Title 1">
            <a:extLst>
              <a:ext uri="{FF2B5EF4-FFF2-40B4-BE49-F238E27FC236}">
                <a16:creationId xmlns:a16="http://schemas.microsoft.com/office/drawing/2014/main" id="{C1FC669B-C180-3B3C-3F4B-FC2895837949}"/>
              </a:ext>
            </a:extLst>
          </p:cNvPr>
          <p:cNvSpPr txBox="1">
            <a:spLocks/>
          </p:cNvSpPr>
          <p:nvPr/>
        </p:nvSpPr>
        <p:spPr>
          <a:xfrm>
            <a:off x="998726" y="637729"/>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Image Sourcing &amp; Selection Process</a:t>
            </a:r>
            <a:endParaRPr lang="en-US" dirty="0"/>
          </a:p>
        </p:txBody>
      </p:sp>
      <p:pic>
        <p:nvPicPr>
          <p:cNvPr id="2" name="Picture 1" descr="A blue circle with a black background&#10;&#10;AI-generated content may be incorrect.">
            <a:extLst>
              <a:ext uri="{FF2B5EF4-FFF2-40B4-BE49-F238E27FC236}">
                <a16:creationId xmlns:a16="http://schemas.microsoft.com/office/drawing/2014/main" id="{D5CBD264-3BE1-519E-5A1D-85AB9823FC19}"/>
              </a:ext>
            </a:extLst>
          </p:cNvPr>
          <p:cNvPicPr>
            <a:picLocks noChangeAspect="1"/>
          </p:cNvPicPr>
          <p:nvPr/>
        </p:nvPicPr>
        <p:blipFill>
          <a:blip r:embed="rId4"/>
          <a:stretch>
            <a:fillRect/>
          </a:stretch>
        </p:blipFill>
        <p:spPr>
          <a:xfrm>
            <a:off x="10354930" y="312351"/>
            <a:ext cx="1470838" cy="184555"/>
          </a:xfrm>
          <a:prstGeom prst="rect">
            <a:avLst/>
          </a:prstGeom>
        </p:spPr>
      </p:pic>
      <p:sp>
        <p:nvSpPr>
          <p:cNvPr id="4" name="Title 1">
            <a:extLst>
              <a:ext uri="{FF2B5EF4-FFF2-40B4-BE49-F238E27FC236}">
                <a16:creationId xmlns:a16="http://schemas.microsoft.com/office/drawing/2014/main" id="{9ED67893-E471-99B1-D3D2-C9B53AA5BA63}"/>
              </a:ext>
            </a:extLst>
          </p:cNvPr>
          <p:cNvSpPr txBox="1">
            <a:spLocks/>
          </p:cNvSpPr>
          <p:nvPr/>
        </p:nvSpPr>
        <p:spPr>
          <a:xfrm>
            <a:off x="994246" y="3484146"/>
            <a:ext cx="5310228" cy="95078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b="1" dirty="0">
                <a:solidFill>
                  <a:srgbClr val="141414"/>
                </a:solidFill>
                <a:latin typeface="Aptos"/>
              </a:rPr>
              <a:t>Example: </a:t>
            </a:r>
            <a:r>
              <a:rPr lang="en-US" sz="1400" dirty="0">
                <a:solidFill>
                  <a:srgbClr val="141414"/>
                </a:solidFill>
                <a:latin typeface="Aptos"/>
              </a:rPr>
              <a:t>For the "</a:t>
            </a:r>
            <a:r>
              <a:rPr lang="en-US" sz="1400" dirty="0">
                <a:solidFill>
                  <a:srgbClr val="303030"/>
                </a:solidFill>
              </a:rPr>
              <a:t>Respirators vs. Dust Masks" blog, the title identified to search for respirators &amp; dust masks. The content identified avoiding breathing sawdust as a use, so a man wearing a mask in a workshop was used. </a:t>
            </a:r>
            <a:endParaRPr lang="en-US" dirty="0"/>
          </a:p>
        </p:txBody>
      </p:sp>
      <p:sp>
        <p:nvSpPr>
          <p:cNvPr id="6" name="Title 1">
            <a:extLst>
              <a:ext uri="{FF2B5EF4-FFF2-40B4-BE49-F238E27FC236}">
                <a16:creationId xmlns:a16="http://schemas.microsoft.com/office/drawing/2014/main" id="{A7FC6659-0EEC-FAF4-2FF2-17B277C95612}"/>
              </a:ext>
            </a:extLst>
          </p:cNvPr>
          <p:cNvSpPr txBox="1">
            <a:spLocks/>
          </p:cNvSpPr>
          <p:nvPr/>
        </p:nvSpPr>
        <p:spPr>
          <a:xfrm>
            <a:off x="6517269" y="3448706"/>
            <a:ext cx="5310228" cy="71450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400" b="1" dirty="0">
                <a:solidFill>
                  <a:srgbClr val="141414"/>
                </a:solidFill>
                <a:latin typeface="Aptos"/>
              </a:rPr>
              <a:t>Example: </a:t>
            </a:r>
            <a:r>
              <a:rPr lang="en-US" sz="1400" dirty="0">
                <a:solidFill>
                  <a:srgbClr val="141414"/>
                </a:solidFill>
                <a:latin typeface="Aptos"/>
              </a:rPr>
              <a:t>Winzer sells blue assortment bins. For the "</a:t>
            </a:r>
            <a:r>
              <a:rPr lang="en-US" sz="1400" dirty="0">
                <a:solidFill>
                  <a:srgbClr val="303030"/>
                </a:solidFill>
                <a:latin typeface="Aptos"/>
              </a:rPr>
              <a:t>How to Organize Fasteners, Bolts, and Small Parts Like a Pro" blog, the image on the right was used.</a:t>
            </a:r>
            <a:endParaRPr lang="en-US" dirty="0">
              <a:solidFill>
                <a:srgbClr val="141414"/>
              </a:solidFill>
              <a:latin typeface="Aptos"/>
            </a:endParaRPr>
          </a:p>
          <a:p>
            <a:pPr algn="r"/>
            <a:br>
              <a:rPr lang="en-US" dirty="0"/>
            </a:br>
            <a:endParaRPr lang="en-US" dirty="0"/>
          </a:p>
          <a:p>
            <a:pPr algn="l">
              <a:lnSpc>
                <a:spcPts val="2200"/>
              </a:lnSpc>
            </a:pPr>
            <a:endParaRPr lang="en-US" sz="1600" b="1" dirty="0">
              <a:latin typeface="Aptos"/>
            </a:endParaRPr>
          </a:p>
        </p:txBody>
      </p:sp>
      <p:pic>
        <p:nvPicPr>
          <p:cNvPr id="8" name="Picture 7" descr="A group of blue bins with nuts and bolts&#10;&#10;AI-generated content may be incorrect.">
            <a:extLst>
              <a:ext uri="{FF2B5EF4-FFF2-40B4-BE49-F238E27FC236}">
                <a16:creationId xmlns:a16="http://schemas.microsoft.com/office/drawing/2014/main" id="{8A6F592B-49A2-FB70-3B46-F437301459C7}"/>
              </a:ext>
            </a:extLst>
          </p:cNvPr>
          <p:cNvPicPr>
            <a:picLocks noChangeAspect="1"/>
          </p:cNvPicPr>
          <p:nvPr/>
        </p:nvPicPr>
        <p:blipFill>
          <a:blip r:embed="rId5"/>
          <a:stretch>
            <a:fillRect/>
          </a:stretch>
        </p:blipFill>
        <p:spPr>
          <a:xfrm>
            <a:off x="8092468" y="4436139"/>
            <a:ext cx="3402599" cy="1978837"/>
          </a:xfrm>
          <a:prstGeom prst="rect">
            <a:avLst/>
          </a:prstGeom>
        </p:spPr>
      </p:pic>
      <p:pic>
        <p:nvPicPr>
          <p:cNvPr id="9" name="Picture 8" descr="Blue metal boxes with red writing&#10;&#10;AI-generated content may be incorrect.">
            <a:extLst>
              <a:ext uri="{FF2B5EF4-FFF2-40B4-BE49-F238E27FC236}">
                <a16:creationId xmlns:a16="http://schemas.microsoft.com/office/drawing/2014/main" id="{8CB3C14C-2F8F-F582-12C8-D9223E169D2A}"/>
              </a:ext>
            </a:extLst>
          </p:cNvPr>
          <p:cNvPicPr>
            <a:picLocks noChangeAspect="1"/>
          </p:cNvPicPr>
          <p:nvPr/>
        </p:nvPicPr>
        <p:blipFill>
          <a:blip r:embed="rId6"/>
          <a:stretch>
            <a:fillRect/>
          </a:stretch>
        </p:blipFill>
        <p:spPr>
          <a:xfrm>
            <a:off x="6631301" y="4424324"/>
            <a:ext cx="1191771" cy="2008373"/>
          </a:xfrm>
          <a:prstGeom prst="rect">
            <a:avLst/>
          </a:prstGeom>
        </p:spPr>
      </p:pic>
      <p:pic>
        <p:nvPicPr>
          <p:cNvPr id="10" name="Picture 9" descr="A person wearing a mask and sanding a piece of wood&#10;&#10;AI-generated content may be incorrect.">
            <a:extLst>
              <a:ext uri="{FF2B5EF4-FFF2-40B4-BE49-F238E27FC236}">
                <a16:creationId xmlns:a16="http://schemas.microsoft.com/office/drawing/2014/main" id="{F5C9B458-57C1-94E8-BD1E-750D85453438}"/>
              </a:ext>
            </a:extLst>
          </p:cNvPr>
          <p:cNvPicPr>
            <a:picLocks noChangeAspect="1"/>
          </p:cNvPicPr>
          <p:nvPr/>
        </p:nvPicPr>
        <p:blipFill>
          <a:blip r:embed="rId7"/>
          <a:stretch>
            <a:fillRect/>
          </a:stretch>
        </p:blipFill>
        <p:spPr>
          <a:xfrm>
            <a:off x="1058973" y="4562844"/>
            <a:ext cx="3741775" cy="1554125"/>
          </a:xfrm>
          <a:prstGeom prst="rect">
            <a:avLst/>
          </a:prstGeom>
        </p:spPr>
      </p:pic>
      <p:sp>
        <p:nvSpPr>
          <p:cNvPr id="11" name="TextBox 10">
            <a:extLst>
              <a:ext uri="{FF2B5EF4-FFF2-40B4-BE49-F238E27FC236}">
                <a16:creationId xmlns:a16="http://schemas.microsoft.com/office/drawing/2014/main" id="{47747C08-3D4F-FA9F-B87F-AFA07FE5C236}"/>
              </a:ext>
            </a:extLst>
          </p:cNvPr>
          <p:cNvSpPr txBox="1"/>
          <p:nvPr/>
        </p:nvSpPr>
        <p:spPr>
          <a:xfrm>
            <a:off x="6515395" y="1621464"/>
            <a:ext cx="5422605"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cs typeface="Segoe UI"/>
              </a:rPr>
              <a:t>When possible, try to find images that relate to items sold in the Winzer group of brands to help reinforce recognition. Also reference brand guidelines when necessary as they outline what to look for in a photograph.</a:t>
            </a:r>
            <a:endParaRPr lang="en-US" dirty="0"/>
          </a:p>
        </p:txBody>
      </p:sp>
    </p:spTree>
    <p:extLst>
      <p:ext uri="{BB962C8B-B14F-4D97-AF65-F5344CB8AC3E}">
        <p14:creationId xmlns:p14="http://schemas.microsoft.com/office/powerpoint/2010/main" val="2587496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a:extLst>
            <a:ext uri="{FF2B5EF4-FFF2-40B4-BE49-F238E27FC236}">
              <a16:creationId xmlns:a16="http://schemas.microsoft.com/office/drawing/2014/main" id="{494B04FB-5D58-9439-4B64-483221B7BF5B}"/>
            </a:ext>
          </a:extLst>
        </p:cNvPr>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D5F0A036-A201-3E42-50E9-0DDAF9C7AC6F}"/>
              </a:ext>
            </a:extLst>
          </p:cNvPr>
          <p:cNvPicPr>
            <a:picLocks noChangeAspect="1"/>
          </p:cNvPicPr>
          <p:nvPr/>
        </p:nvPicPr>
        <p:blipFill>
          <a:blip r:embed="rId3"/>
          <a:stretch>
            <a:fillRect/>
          </a:stretch>
        </p:blipFill>
        <p:spPr>
          <a:xfrm>
            <a:off x="9893901" y="284272"/>
            <a:ext cx="182867" cy="281615"/>
          </a:xfrm>
          <a:prstGeom prst="rect">
            <a:avLst/>
          </a:prstGeom>
        </p:spPr>
      </p:pic>
      <p:sp>
        <p:nvSpPr>
          <p:cNvPr id="7" name="Title 1">
            <a:extLst>
              <a:ext uri="{FF2B5EF4-FFF2-40B4-BE49-F238E27FC236}">
                <a16:creationId xmlns:a16="http://schemas.microsoft.com/office/drawing/2014/main" id="{5F63D957-CBD7-D0E4-A947-D33778783676}"/>
              </a:ext>
            </a:extLst>
          </p:cNvPr>
          <p:cNvSpPr txBox="1">
            <a:spLocks/>
          </p:cNvSpPr>
          <p:nvPr/>
        </p:nvSpPr>
        <p:spPr>
          <a:xfrm>
            <a:off x="681177" y="1623451"/>
            <a:ext cx="5404740" cy="48316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r>
              <a:rPr lang="en-US" sz="1600" dirty="0">
                <a:solidFill>
                  <a:srgbClr val="141414"/>
                </a:solidFill>
                <a:latin typeface="Aptos"/>
              </a:rPr>
              <a:t>Image specs can be found in the Content Specs Guide. For blog headers, the spec used is the Large Banner, and should be exported to these formats:</a:t>
            </a:r>
          </a:p>
          <a:p>
            <a:pPr algn="l">
              <a:lnSpc>
                <a:spcPts val="2200"/>
              </a:lnSpc>
            </a:pPr>
            <a:endParaRPr lang="en-US" sz="1600" dirty="0">
              <a:latin typeface="Aptos"/>
            </a:endParaRPr>
          </a:p>
          <a:p>
            <a:pPr algn="l">
              <a:lnSpc>
                <a:spcPts val="2200"/>
              </a:lnSpc>
            </a:pPr>
            <a:r>
              <a:rPr lang="en-US" sz="1600" b="1" dirty="0">
                <a:latin typeface="Aptos"/>
              </a:rPr>
              <a:t>Size: 2400 x 1000px</a:t>
            </a:r>
          </a:p>
          <a:p>
            <a:pPr algn="l">
              <a:lnSpc>
                <a:spcPts val="2200"/>
              </a:lnSpc>
            </a:pPr>
            <a:r>
              <a:rPr lang="en-US" sz="1600" b="1" dirty="0">
                <a:latin typeface="Aptos"/>
              </a:rPr>
              <a:t>File Type: WEBP, Lossless, 80% Quality</a:t>
            </a:r>
          </a:p>
          <a:p>
            <a:pPr algn="l">
              <a:lnSpc>
                <a:spcPts val="2200"/>
              </a:lnSpc>
            </a:pPr>
            <a:endParaRPr lang="en-US" sz="1600" dirty="0">
              <a:latin typeface="Aptos"/>
            </a:endParaRPr>
          </a:p>
          <a:p>
            <a:pPr algn="l">
              <a:lnSpc>
                <a:spcPts val="2200"/>
              </a:lnSpc>
            </a:pPr>
            <a:r>
              <a:rPr lang="en-US" sz="1600" dirty="0">
                <a:latin typeface="Aptos"/>
              </a:rPr>
              <a:t>After downloading an image, it is brought into Photoshop and resized according to spec. After, it is saved as a WEBP file to follow website best practices. If unable to export to WEBP, a JPEG at 80% quality is also acceptable, but it is recommended to then put images into an online WEBP converter. Be mindful of the final file size. </a:t>
            </a:r>
            <a:r>
              <a:rPr lang="en-US" sz="1600" b="1" dirty="0">
                <a:latin typeface="Aptos"/>
              </a:rPr>
              <a:t>Image files should be no larger than 1MB.</a:t>
            </a:r>
          </a:p>
          <a:p>
            <a:pPr algn="l">
              <a:lnSpc>
                <a:spcPts val="2200"/>
              </a:lnSpc>
            </a:pPr>
            <a:endParaRPr lang="en-US" sz="1600" b="1" dirty="0">
              <a:latin typeface="Aptos"/>
            </a:endParaRPr>
          </a:p>
          <a:p>
            <a:pPr algn="l">
              <a:lnSpc>
                <a:spcPts val="2200"/>
              </a:lnSpc>
            </a:pPr>
            <a:r>
              <a:rPr lang="en-US" sz="1600" dirty="0">
                <a:latin typeface="Aptos"/>
              </a:rPr>
              <a:t>File name can be anything but typically saved as the name of the blog post it will be tied to.</a:t>
            </a:r>
          </a:p>
        </p:txBody>
      </p:sp>
      <p:sp>
        <p:nvSpPr>
          <p:cNvPr id="28" name="Title 1">
            <a:extLst>
              <a:ext uri="{FF2B5EF4-FFF2-40B4-BE49-F238E27FC236}">
                <a16:creationId xmlns:a16="http://schemas.microsoft.com/office/drawing/2014/main" id="{FE568286-EFC3-1050-B19D-158F16EB252D}"/>
              </a:ext>
            </a:extLst>
          </p:cNvPr>
          <p:cNvSpPr txBox="1">
            <a:spLocks/>
          </p:cNvSpPr>
          <p:nvPr/>
        </p:nvSpPr>
        <p:spPr>
          <a:xfrm>
            <a:off x="998726" y="637729"/>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Image Specs &amp; How-To</a:t>
            </a:r>
            <a:endParaRPr lang="en-US" dirty="0"/>
          </a:p>
        </p:txBody>
      </p:sp>
      <p:pic>
        <p:nvPicPr>
          <p:cNvPr id="2" name="Picture 1" descr="A blue circle with a black background&#10;&#10;AI-generated content may be incorrect.">
            <a:extLst>
              <a:ext uri="{FF2B5EF4-FFF2-40B4-BE49-F238E27FC236}">
                <a16:creationId xmlns:a16="http://schemas.microsoft.com/office/drawing/2014/main" id="{FE5E5B08-5493-F66B-3E68-D53FBD41288F}"/>
              </a:ext>
            </a:extLst>
          </p:cNvPr>
          <p:cNvPicPr>
            <a:picLocks noChangeAspect="1"/>
          </p:cNvPicPr>
          <p:nvPr/>
        </p:nvPicPr>
        <p:blipFill>
          <a:blip r:embed="rId4"/>
          <a:stretch>
            <a:fillRect/>
          </a:stretch>
        </p:blipFill>
        <p:spPr>
          <a:xfrm>
            <a:off x="10354930" y="312351"/>
            <a:ext cx="1470838" cy="18455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6ED8B222-F665-C635-0427-849DB3AAD32A}"/>
              </a:ext>
            </a:extLst>
          </p:cNvPr>
          <p:cNvPicPr>
            <a:picLocks noChangeAspect="1"/>
          </p:cNvPicPr>
          <p:nvPr/>
        </p:nvPicPr>
        <p:blipFill>
          <a:blip r:embed="rId5"/>
          <a:stretch>
            <a:fillRect/>
          </a:stretch>
        </p:blipFill>
        <p:spPr>
          <a:xfrm>
            <a:off x="6102792" y="877481"/>
            <a:ext cx="3182090" cy="2433085"/>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BA279FED-664E-1202-E1C9-94F085ECCADF}"/>
              </a:ext>
            </a:extLst>
          </p:cNvPr>
          <p:cNvPicPr>
            <a:picLocks noChangeAspect="1"/>
          </p:cNvPicPr>
          <p:nvPr/>
        </p:nvPicPr>
        <p:blipFill>
          <a:blip r:embed="rId6"/>
          <a:stretch>
            <a:fillRect/>
          </a:stretch>
        </p:blipFill>
        <p:spPr>
          <a:xfrm>
            <a:off x="6101759" y="3426120"/>
            <a:ext cx="3178250" cy="2906086"/>
          </a:xfrm>
          <a:prstGeom prst="rect">
            <a:avLst/>
          </a:prstGeom>
        </p:spPr>
      </p:pic>
      <p:sp>
        <p:nvSpPr>
          <p:cNvPr id="14" name="TextBox 13">
            <a:extLst>
              <a:ext uri="{FF2B5EF4-FFF2-40B4-BE49-F238E27FC236}">
                <a16:creationId xmlns:a16="http://schemas.microsoft.com/office/drawing/2014/main" id="{16928561-EA22-8B76-4CAE-73B520F8FF10}"/>
              </a:ext>
            </a:extLst>
          </p:cNvPr>
          <p:cNvSpPr txBox="1"/>
          <p:nvPr/>
        </p:nvSpPr>
        <p:spPr>
          <a:xfrm>
            <a:off x="9539766" y="2294860"/>
            <a:ext cx="2043816"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cs typeface="Segoe UI"/>
              </a:rPr>
              <a:t>Image file size comparison when exported as WEBP vs JPEG</a:t>
            </a:r>
            <a:endParaRPr lang="en-US" dirty="0"/>
          </a:p>
        </p:txBody>
      </p:sp>
      <p:pic>
        <p:nvPicPr>
          <p:cNvPr id="16" name="Picture 15" descr="A screenshot of a phone&#10;&#10;AI-generated content may be incorrect.">
            <a:extLst>
              <a:ext uri="{FF2B5EF4-FFF2-40B4-BE49-F238E27FC236}">
                <a16:creationId xmlns:a16="http://schemas.microsoft.com/office/drawing/2014/main" id="{0FC4E212-FEF3-A73B-04E1-CB6014E86756}"/>
              </a:ext>
            </a:extLst>
          </p:cNvPr>
          <p:cNvPicPr>
            <a:picLocks noChangeAspect="1"/>
          </p:cNvPicPr>
          <p:nvPr/>
        </p:nvPicPr>
        <p:blipFill>
          <a:blip r:embed="rId7"/>
          <a:stretch>
            <a:fillRect/>
          </a:stretch>
        </p:blipFill>
        <p:spPr>
          <a:xfrm>
            <a:off x="9537257" y="3497077"/>
            <a:ext cx="1824370" cy="820775"/>
          </a:xfrm>
          <a:prstGeom prst="rect">
            <a:avLst/>
          </a:prstGeom>
        </p:spPr>
      </p:pic>
      <p:pic>
        <p:nvPicPr>
          <p:cNvPr id="17" name="Picture 16" descr="A screenshot of a phone&#10;&#10;AI-generated content may be incorrect.">
            <a:extLst>
              <a:ext uri="{FF2B5EF4-FFF2-40B4-BE49-F238E27FC236}">
                <a16:creationId xmlns:a16="http://schemas.microsoft.com/office/drawing/2014/main" id="{FE012EE3-A3DA-4038-B033-6D693C9D1813}"/>
              </a:ext>
            </a:extLst>
          </p:cNvPr>
          <p:cNvPicPr>
            <a:picLocks noChangeAspect="1"/>
          </p:cNvPicPr>
          <p:nvPr/>
        </p:nvPicPr>
        <p:blipFill>
          <a:blip r:embed="rId8"/>
          <a:stretch>
            <a:fillRect/>
          </a:stretch>
        </p:blipFill>
        <p:spPr>
          <a:xfrm>
            <a:off x="11355499" y="3494788"/>
            <a:ext cx="662910" cy="801725"/>
          </a:xfrm>
          <a:prstGeom prst="rect">
            <a:avLst/>
          </a:prstGeom>
        </p:spPr>
      </p:pic>
    </p:spTree>
    <p:extLst>
      <p:ext uri="{BB962C8B-B14F-4D97-AF65-F5344CB8AC3E}">
        <p14:creationId xmlns:p14="http://schemas.microsoft.com/office/powerpoint/2010/main" val="1471826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a:extLst>
            <a:ext uri="{FF2B5EF4-FFF2-40B4-BE49-F238E27FC236}">
              <a16:creationId xmlns:a16="http://schemas.microsoft.com/office/drawing/2014/main" id="{17358A48-E1EF-235A-04E6-F3A5D7EB03D5}"/>
            </a:ext>
          </a:extLst>
        </p:cNvPr>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55E424B5-AC5A-62A8-85BB-704F84D4D7C7}"/>
              </a:ext>
            </a:extLst>
          </p:cNvPr>
          <p:cNvPicPr>
            <a:picLocks noChangeAspect="1"/>
          </p:cNvPicPr>
          <p:nvPr/>
        </p:nvPicPr>
        <p:blipFill>
          <a:blip r:embed="rId3"/>
          <a:stretch>
            <a:fillRect/>
          </a:stretch>
        </p:blipFill>
        <p:spPr>
          <a:xfrm>
            <a:off x="9893901" y="284272"/>
            <a:ext cx="182867" cy="281615"/>
          </a:xfrm>
          <a:prstGeom prst="rect">
            <a:avLst/>
          </a:prstGeom>
        </p:spPr>
      </p:pic>
      <p:sp>
        <p:nvSpPr>
          <p:cNvPr id="7" name="Title 1">
            <a:extLst>
              <a:ext uri="{FF2B5EF4-FFF2-40B4-BE49-F238E27FC236}">
                <a16:creationId xmlns:a16="http://schemas.microsoft.com/office/drawing/2014/main" id="{DEFFD8F3-53F5-B1B5-87E3-4C3E3745F801}"/>
              </a:ext>
            </a:extLst>
          </p:cNvPr>
          <p:cNvSpPr txBox="1">
            <a:spLocks/>
          </p:cNvSpPr>
          <p:nvPr/>
        </p:nvSpPr>
        <p:spPr>
          <a:xfrm>
            <a:off x="994247" y="1623451"/>
            <a:ext cx="5310228" cy="147059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r>
              <a:rPr lang="en-US" sz="1600" dirty="0">
                <a:solidFill>
                  <a:srgbClr val="141414"/>
                </a:solidFill>
                <a:latin typeface="Aptos"/>
              </a:rPr>
              <a:t>After exporting images to spec, files are then uploaded to Shopify via Content &gt; Files. Images can also be uploaded form the individual blog itself by clicking on the image section and uploading there, or if already uploaded, choose from the assortment.</a:t>
            </a:r>
            <a:endParaRPr lang="en-US" sz="1600" dirty="0">
              <a:latin typeface="Aptos"/>
            </a:endParaRPr>
          </a:p>
        </p:txBody>
      </p:sp>
      <p:sp>
        <p:nvSpPr>
          <p:cNvPr id="28" name="Title 1">
            <a:extLst>
              <a:ext uri="{FF2B5EF4-FFF2-40B4-BE49-F238E27FC236}">
                <a16:creationId xmlns:a16="http://schemas.microsoft.com/office/drawing/2014/main" id="{81B017C5-B270-670C-18DE-87C53FB0DF4D}"/>
              </a:ext>
            </a:extLst>
          </p:cNvPr>
          <p:cNvSpPr txBox="1">
            <a:spLocks/>
          </p:cNvSpPr>
          <p:nvPr/>
        </p:nvSpPr>
        <p:spPr>
          <a:xfrm>
            <a:off x="998726" y="637729"/>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Shopify Workflow</a:t>
            </a:r>
            <a:endParaRPr lang="en-US" dirty="0"/>
          </a:p>
        </p:txBody>
      </p:sp>
      <p:pic>
        <p:nvPicPr>
          <p:cNvPr id="2" name="Picture 1" descr="A blue circle with a black background&#10;&#10;AI-generated content may be incorrect.">
            <a:extLst>
              <a:ext uri="{FF2B5EF4-FFF2-40B4-BE49-F238E27FC236}">
                <a16:creationId xmlns:a16="http://schemas.microsoft.com/office/drawing/2014/main" id="{80876AEF-CC9F-579D-A732-491449C41B0D}"/>
              </a:ext>
            </a:extLst>
          </p:cNvPr>
          <p:cNvPicPr>
            <a:picLocks noChangeAspect="1"/>
          </p:cNvPicPr>
          <p:nvPr/>
        </p:nvPicPr>
        <p:blipFill>
          <a:blip r:embed="rId4"/>
          <a:stretch>
            <a:fillRect/>
          </a:stretch>
        </p:blipFill>
        <p:spPr>
          <a:xfrm>
            <a:off x="10354930" y="312351"/>
            <a:ext cx="1470838" cy="184555"/>
          </a:xfrm>
          <a:prstGeom prst="rect">
            <a:avLst/>
          </a:prstGeom>
        </p:spPr>
      </p:pic>
      <p:pic>
        <p:nvPicPr>
          <p:cNvPr id="3" name="Picture 2" descr="A screenshot of a computer&#10;&#10;AI-generated content may be incorrect.">
            <a:extLst>
              <a:ext uri="{FF2B5EF4-FFF2-40B4-BE49-F238E27FC236}">
                <a16:creationId xmlns:a16="http://schemas.microsoft.com/office/drawing/2014/main" id="{B2BD1319-C396-FAAE-9EA4-5EDE0F2D644A}"/>
              </a:ext>
            </a:extLst>
          </p:cNvPr>
          <p:cNvPicPr>
            <a:picLocks noChangeAspect="1"/>
          </p:cNvPicPr>
          <p:nvPr/>
        </p:nvPicPr>
        <p:blipFill>
          <a:blip r:embed="rId5"/>
          <a:stretch>
            <a:fillRect/>
          </a:stretch>
        </p:blipFill>
        <p:spPr>
          <a:xfrm>
            <a:off x="6306141" y="1713466"/>
            <a:ext cx="2834463" cy="1830277"/>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6A34A8F3-E7CB-17F9-9F34-D0ACC2AC05CA}"/>
              </a:ext>
            </a:extLst>
          </p:cNvPr>
          <p:cNvPicPr>
            <a:picLocks noChangeAspect="1"/>
          </p:cNvPicPr>
          <p:nvPr/>
        </p:nvPicPr>
        <p:blipFill>
          <a:blip r:embed="rId6"/>
          <a:stretch>
            <a:fillRect/>
          </a:stretch>
        </p:blipFill>
        <p:spPr>
          <a:xfrm>
            <a:off x="4208427" y="4250143"/>
            <a:ext cx="2830032" cy="1712876"/>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4355C8B9-9416-7D74-DF42-DE32B05AADFD}"/>
              </a:ext>
            </a:extLst>
          </p:cNvPr>
          <p:cNvPicPr>
            <a:picLocks noChangeAspect="1"/>
          </p:cNvPicPr>
          <p:nvPr/>
        </p:nvPicPr>
        <p:blipFill>
          <a:blip r:embed="rId7"/>
          <a:stretch>
            <a:fillRect/>
          </a:stretch>
        </p:blipFill>
        <p:spPr>
          <a:xfrm>
            <a:off x="7117907" y="4251724"/>
            <a:ext cx="4743303" cy="2389016"/>
          </a:xfrm>
          <a:prstGeom prst="rect">
            <a:avLst/>
          </a:prstGeom>
        </p:spPr>
      </p:pic>
    </p:spTree>
    <p:extLst>
      <p:ext uri="{BB962C8B-B14F-4D97-AF65-F5344CB8AC3E}">
        <p14:creationId xmlns:p14="http://schemas.microsoft.com/office/powerpoint/2010/main" val="1936085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a:extLst>
            <a:ext uri="{FF2B5EF4-FFF2-40B4-BE49-F238E27FC236}">
              <a16:creationId xmlns:a16="http://schemas.microsoft.com/office/drawing/2014/main" id="{4785B3CA-946A-8F25-4906-C45714CFBEFE}"/>
            </a:ext>
          </a:extLst>
        </p:cNvPr>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390A409A-2A34-C852-D80F-5806565D425B}"/>
              </a:ext>
            </a:extLst>
          </p:cNvPr>
          <p:cNvPicPr>
            <a:picLocks noChangeAspect="1"/>
          </p:cNvPicPr>
          <p:nvPr/>
        </p:nvPicPr>
        <p:blipFill>
          <a:blip r:embed="rId3"/>
          <a:stretch>
            <a:fillRect/>
          </a:stretch>
        </p:blipFill>
        <p:spPr>
          <a:xfrm>
            <a:off x="9882087" y="284272"/>
            <a:ext cx="182867" cy="281615"/>
          </a:xfrm>
          <a:prstGeom prst="rect">
            <a:avLst/>
          </a:prstGeom>
        </p:spPr>
      </p:pic>
      <p:sp>
        <p:nvSpPr>
          <p:cNvPr id="7" name="Title 1">
            <a:extLst>
              <a:ext uri="{FF2B5EF4-FFF2-40B4-BE49-F238E27FC236}">
                <a16:creationId xmlns:a16="http://schemas.microsoft.com/office/drawing/2014/main" id="{4B32A7BC-B42C-0343-F92C-ADC8240814FF}"/>
              </a:ext>
            </a:extLst>
          </p:cNvPr>
          <p:cNvSpPr txBox="1">
            <a:spLocks/>
          </p:cNvSpPr>
          <p:nvPr/>
        </p:nvSpPr>
        <p:spPr>
          <a:xfrm>
            <a:off x="1000153" y="1623451"/>
            <a:ext cx="4920368" cy="35439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r>
              <a:rPr lang="en-US" sz="1600" dirty="0">
                <a:solidFill>
                  <a:srgbClr val="141414"/>
                </a:solidFill>
                <a:latin typeface="Aptos"/>
              </a:rPr>
              <a:t>This document/video outlines the steps to create, edit, and publish blog articles in Shopify, ensuring proper formatting and SEO practices are followed. </a:t>
            </a:r>
            <a:endParaRPr lang="en-US" sz="1600" dirty="0">
              <a:latin typeface="Aptos"/>
            </a:endParaRPr>
          </a:p>
          <a:p>
            <a:pPr algn="l">
              <a:lnSpc>
                <a:spcPts val="2200"/>
              </a:lnSpc>
            </a:pPr>
            <a:endParaRPr lang="en-US" sz="1600" dirty="0">
              <a:solidFill>
                <a:srgbClr val="141414"/>
              </a:solidFill>
              <a:latin typeface="Aptos"/>
            </a:endParaRPr>
          </a:p>
        </p:txBody>
      </p:sp>
      <p:sp>
        <p:nvSpPr>
          <p:cNvPr id="28" name="Title 1">
            <a:extLst>
              <a:ext uri="{FF2B5EF4-FFF2-40B4-BE49-F238E27FC236}">
                <a16:creationId xmlns:a16="http://schemas.microsoft.com/office/drawing/2014/main" id="{F6CD183B-04F8-CA6B-95FC-EC4541513F55}"/>
              </a:ext>
            </a:extLst>
          </p:cNvPr>
          <p:cNvSpPr txBox="1">
            <a:spLocks/>
          </p:cNvSpPr>
          <p:nvPr/>
        </p:nvSpPr>
        <p:spPr>
          <a:xfrm>
            <a:off x="998726" y="637729"/>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Shopify Blog Article Creation: Video</a:t>
            </a:r>
          </a:p>
        </p:txBody>
      </p:sp>
      <p:pic>
        <p:nvPicPr>
          <p:cNvPr id="2" name="Picture 1" descr="A blue circle with a black background&#10;&#10;AI-generated content may be incorrect.">
            <a:extLst>
              <a:ext uri="{FF2B5EF4-FFF2-40B4-BE49-F238E27FC236}">
                <a16:creationId xmlns:a16="http://schemas.microsoft.com/office/drawing/2014/main" id="{EFF376A0-FD12-88F0-571E-987D42E9780F}"/>
              </a:ext>
            </a:extLst>
          </p:cNvPr>
          <p:cNvPicPr>
            <a:picLocks noChangeAspect="1"/>
          </p:cNvPicPr>
          <p:nvPr/>
        </p:nvPicPr>
        <p:blipFill>
          <a:blip r:embed="rId4"/>
          <a:stretch>
            <a:fillRect/>
          </a:stretch>
        </p:blipFill>
        <p:spPr>
          <a:xfrm>
            <a:off x="10354930" y="312351"/>
            <a:ext cx="1470838" cy="184555"/>
          </a:xfrm>
          <a:prstGeom prst="rect">
            <a:avLst/>
          </a:prstGeom>
        </p:spPr>
      </p:pic>
      <p:sp>
        <p:nvSpPr>
          <p:cNvPr id="4" name="Title 1">
            <a:extLst>
              <a:ext uri="{FF2B5EF4-FFF2-40B4-BE49-F238E27FC236}">
                <a16:creationId xmlns:a16="http://schemas.microsoft.com/office/drawing/2014/main" id="{2F117F96-3549-B58C-A17B-BAE036829371}"/>
              </a:ext>
            </a:extLst>
          </p:cNvPr>
          <p:cNvSpPr txBox="1">
            <a:spLocks/>
          </p:cNvSpPr>
          <p:nvPr/>
        </p:nvSpPr>
        <p:spPr>
          <a:xfrm>
            <a:off x="6561062" y="1658485"/>
            <a:ext cx="4949903" cy="354394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r>
              <a:rPr lang="en-US" sz="1600" dirty="0">
                <a:latin typeface="Aptos"/>
              </a:rPr>
              <a:t>Topics Covered:</a:t>
            </a:r>
          </a:p>
          <a:p>
            <a:pPr marL="342900" indent="-342900" algn="l">
              <a:lnSpc>
                <a:spcPts val="2200"/>
              </a:lnSpc>
              <a:buAutoNum type="arabicPeriod"/>
            </a:pPr>
            <a:endParaRPr lang="en-US" sz="1600" dirty="0">
              <a:latin typeface="Aptos"/>
            </a:endParaRPr>
          </a:p>
          <a:p>
            <a:pPr marL="342900" indent="-342900" algn="l">
              <a:lnSpc>
                <a:spcPts val="2200"/>
              </a:lnSpc>
              <a:buAutoNum type="arabicPeriod"/>
            </a:pPr>
            <a:r>
              <a:rPr lang="en-US" sz="1600" dirty="0">
                <a:latin typeface="Aptos"/>
              </a:rPr>
              <a:t>Create/Edit Blog Articles in Shopify</a:t>
            </a:r>
          </a:p>
          <a:p>
            <a:pPr marL="342900" indent="-342900" algn="l">
              <a:lnSpc>
                <a:spcPts val="2200"/>
              </a:lnSpc>
              <a:buAutoNum type="arabicPeriod"/>
            </a:pPr>
            <a:r>
              <a:rPr lang="en-US" sz="1600" dirty="0">
                <a:latin typeface="Aptos"/>
              </a:rPr>
              <a:t>Editing Title for SEO Purposes</a:t>
            </a:r>
            <a:endParaRPr lang="en-US" dirty="0">
              <a:latin typeface="Aptos Display" panose="02110004020202020204"/>
            </a:endParaRPr>
          </a:p>
          <a:p>
            <a:pPr marL="342900" indent="-342900" algn="l">
              <a:lnSpc>
                <a:spcPts val="2200"/>
              </a:lnSpc>
              <a:buAutoNum type="arabicPeriod"/>
            </a:pPr>
            <a:r>
              <a:rPr lang="en-US" sz="1600" dirty="0">
                <a:latin typeface="Aptos"/>
              </a:rPr>
              <a:t>Article Formatting</a:t>
            </a:r>
            <a:endParaRPr lang="en-US">
              <a:latin typeface="Aptos Display" panose="02110004020202020204"/>
            </a:endParaRPr>
          </a:p>
          <a:p>
            <a:pPr marL="342900" indent="-342900" algn="l">
              <a:lnSpc>
                <a:spcPts val="2200"/>
              </a:lnSpc>
              <a:buAutoNum type="arabicPeriod"/>
            </a:pPr>
            <a:r>
              <a:rPr lang="en-US" sz="1600" dirty="0">
                <a:latin typeface="Aptos"/>
              </a:rPr>
              <a:t>Importance of Alt Text in Images</a:t>
            </a:r>
            <a:endParaRPr lang="en-US">
              <a:latin typeface="Aptos Display" panose="02110004020202020204"/>
            </a:endParaRPr>
          </a:p>
          <a:p>
            <a:pPr marL="342900" indent="-342900" algn="l">
              <a:lnSpc>
                <a:spcPts val="2200"/>
              </a:lnSpc>
              <a:buAutoNum type="arabicPeriod"/>
            </a:pPr>
            <a:r>
              <a:rPr lang="en-US" sz="1600" dirty="0">
                <a:latin typeface="Aptos"/>
              </a:rPr>
              <a:t>How to Set Visibility Dates for Posts</a:t>
            </a:r>
            <a:endParaRPr lang="en-US" dirty="0">
              <a:latin typeface="Aptos Display" panose="02110004020202020204"/>
            </a:endParaRPr>
          </a:p>
          <a:p>
            <a:pPr marL="342900" indent="-342900" algn="l">
              <a:lnSpc>
                <a:spcPts val="2200"/>
              </a:lnSpc>
              <a:buAutoNum type="arabicPeriod"/>
            </a:pPr>
            <a:r>
              <a:rPr lang="en-US" sz="1600" dirty="0">
                <a:latin typeface="Aptos"/>
              </a:rPr>
              <a:t>Importance of Indexing Search Spring for Blog Visibility on Site</a:t>
            </a:r>
            <a:endParaRPr lang="en-US" dirty="0">
              <a:latin typeface="Aptos Display" panose="02110004020202020204"/>
            </a:endParaRPr>
          </a:p>
          <a:p>
            <a:pPr algn="l">
              <a:lnSpc>
                <a:spcPts val="2200"/>
              </a:lnSpc>
            </a:pPr>
            <a:endParaRPr lang="en-US" sz="1600" dirty="0">
              <a:solidFill>
                <a:srgbClr val="141414"/>
              </a:solidFill>
              <a:latin typeface="Aptos"/>
            </a:endParaRPr>
          </a:p>
          <a:p>
            <a:pPr marL="285750" indent="-285750" algn="l">
              <a:lnSpc>
                <a:spcPts val="2200"/>
              </a:lnSpc>
              <a:buAutoNum type="arabicPeriod"/>
            </a:pPr>
            <a:endParaRPr lang="en-US" sz="1600" dirty="0">
              <a:solidFill>
                <a:srgbClr val="141414"/>
              </a:solidFill>
              <a:latin typeface="Aptos Display"/>
            </a:endParaRPr>
          </a:p>
        </p:txBody>
      </p:sp>
      <p:sp>
        <p:nvSpPr>
          <p:cNvPr id="5" name="Title 1">
            <a:extLst>
              <a:ext uri="{FF2B5EF4-FFF2-40B4-BE49-F238E27FC236}">
                <a16:creationId xmlns:a16="http://schemas.microsoft.com/office/drawing/2014/main" id="{70285D8C-D176-D0D6-5A9F-24F74E9E652B}"/>
              </a:ext>
            </a:extLst>
          </p:cNvPr>
          <p:cNvSpPr txBox="1">
            <a:spLocks/>
          </p:cNvSpPr>
          <p:nvPr/>
        </p:nvSpPr>
        <p:spPr>
          <a:xfrm>
            <a:off x="998931" y="2947153"/>
            <a:ext cx="1635334"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800" dirty="0">
                <a:solidFill>
                  <a:srgbClr val="0B3221"/>
                </a:solidFill>
                <a:latin typeface="Piazzolla"/>
              </a:rPr>
              <a:t>Video Link:</a:t>
            </a:r>
            <a:endParaRPr lang="en-US" sz="1800" dirty="0"/>
          </a:p>
        </p:txBody>
      </p:sp>
      <p:sp>
        <p:nvSpPr>
          <p:cNvPr id="6" name="Title 1">
            <a:extLst>
              <a:ext uri="{FF2B5EF4-FFF2-40B4-BE49-F238E27FC236}">
                <a16:creationId xmlns:a16="http://schemas.microsoft.com/office/drawing/2014/main" id="{879E97A9-8CFC-63CB-053B-D8672B316976}"/>
              </a:ext>
            </a:extLst>
          </p:cNvPr>
          <p:cNvSpPr txBox="1">
            <a:spLocks/>
          </p:cNvSpPr>
          <p:nvPr/>
        </p:nvSpPr>
        <p:spPr>
          <a:xfrm>
            <a:off x="2236544" y="2938393"/>
            <a:ext cx="3955351" cy="45115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1800" b="1" dirty="0">
                <a:solidFill>
                  <a:srgbClr val="0B3221"/>
                </a:solidFill>
                <a:latin typeface="Aptos"/>
                <a:hlinkClick r:id="rId5">
                  <a:extLst>
                    <a:ext uri="{A12FA001-AC4F-418D-AE19-62706E023703}">
                      <ahyp:hlinkClr xmlns:ahyp="http://schemas.microsoft.com/office/drawing/2018/hyperlinkcolor" val="tx"/>
                    </a:ext>
                  </a:extLst>
                </a:hlinkClick>
              </a:rPr>
              <a:t>Creating Blog Artices in Shopify</a:t>
            </a:r>
            <a:r>
              <a:rPr lang="en-US" sz="1800" b="1" dirty="0">
                <a:solidFill>
                  <a:srgbClr val="0B3221"/>
                </a:solidFill>
                <a:latin typeface="Aptos"/>
              </a:rPr>
              <a:t> </a:t>
            </a:r>
            <a:r>
              <a:rPr lang="en-US" sz="1800" b="1" dirty="0">
                <a:latin typeface="Aptos"/>
              </a:rPr>
              <a:t> </a:t>
            </a:r>
            <a:r>
              <a:rPr lang="en-US" sz="1800" dirty="0">
                <a:latin typeface="Aptos"/>
              </a:rPr>
              <a:t> </a:t>
            </a:r>
            <a:endParaRPr lang="en-US" sz="1800" dirty="0">
              <a:solidFill>
                <a:srgbClr val="0B3221"/>
              </a:solidFill>
              <a:latin typeface="Aptos"/>
            </a:endParaRPr>
          </a:p>
        </p:txBody>
      </p:sp>
      <p:sp>
        <p:nvSpPr>
          <p:cNvPr id="9" name="Title 1">
            <a:extLst>
              <a:ext uri="{FF2B5EF4-FFF2-40B4-BE49-F238E27FC236}">
                <a16:creationId xmlns:a16="http://schemas.microsoft.com/office/drawing/2014/main" id="{D9898989-A1BA-75AD-3BDA-0A77F190240A}"/>
              </a:ext>
            </a:extLst>
          </p:cNvPr>
          <p:cNvSpPr txBox="1">
            <a:spLocks/>
          </p:cNvSpPr>
          <p:nvPr/>
        </p:nvSpPr>
        <p:spPr>
          <a:xfrm>
            <a:off x="1000152" y="3935726"/>
            <a:ext cx="4771472" cy="243160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ts val="2200"/>
              </a:lnSpc>
            </a:pPr>
            <a:r>
              <a:rPr lang="en-US" sz="1600" dirty="0">
                <a:solidFill>
                  <a:srgbClr val="141414"/>
                </a:solidFill>
                <a:latin typeface="Aptos"/>
              </a:rPr>
              <a:t>Video Chapters:</a:t>
            </a:r>
          </a:p>
          <a:p>
            <a:pPr algn="l">
              <a:lnSpc>
                <a:spcPts val="2200"/>
              </a:lnSpc>
            </a:pPr>
            <a:endParaRPr lang="en-US" sz="1600" dirty="0">
              <a:solidFill>
                <a:srgbClr val="141414"/>
              </a:solidFill>
              <a:latin typeface="Aptos"/>
            </a:endParaRPr>
          </a:p>
          <a:p>
            <a:pPr marL="285750" indent="-285750" algn="l">
              <a:lnSpc>
                <a:spcPts val="2200"/>
              </a:lnSpc>
              <a:buFont typeface="Arial"/>
              <a:buChar char="•"/>
            </a:pPr>
            <a:r>
              <a:rPr lang="en-US" sz="1600" dirty="0">
                <a:solidFill>
                  <a:srgbClr val="141414"/>
                </a:solidFill>
                <a:latin typeface="Aptos"/>
              </a:rPr>
              <a:t>Creating Blog Articles in Shopify</a:t>
            </a:r>
            <a:r>
              <a:rPr lang="en-US" sz="1600" dirty="0">
                <a:solidFill>
                  <a:srgbClr val="0B3221"/>
                </a:solidFill>
                <a:latin typeface="Aptos"/>
              </a:rPr>
              <a:t> </a:t>
            </a:r>
            <a:r>
              <a:rPr lang="en-US" sz="1600" b="1" dirty="0">
                <a:solidFill>
                  <a:srgbClr val="0B3221"/>
                </a:solidFill>
                <a:latin typeface="Aptos"/>
                <a:hlinkClick r:id="rId6">
                  <a:extLst>
                    <a:ext uri="{A12FA001-AC4F-418D-AE19-62706E023703}">
                      <ahyp:hlinkClr xmlns:ahyp="http://schemas.microsoft.com/office/drawing/2018/hyperlinkcolor" val="tx"/>
                    </a:ext>
                  </a:extLst>
                </a:hlinkClick>
              </a:rPr>
              <a:t>0:00</a:t>
            </a:r>
          </a:p>
          <a:p>
            <a:pPr marL="285750" indent="-285750" algn="l">
              <a:lnSpc>
                <a:spcPts val="2200"/>
              </a:lnSpc>
              <a:buFont typeface="Arial"/>
              <a:buChar char="•"/>
            </a:pPr>
            <a:r>
              <a:rPr lang="en-US" sz="1600" dirty="0">
                <a:solidFill>
                  <a:srgbClr val="141414"/>
                </a:solidFill>
                <a:latin typeface="Aptos"/>
              </a:rPr>
              <a:t>Adding Images and Alt Text</a:t>
            </a:r>
            <a:r>
              <a:rPr lang="en-US" sz="1600" dirty="0">
                <a:solidFill>
                  <a:srgbClr val="0B3221"/>
                </a:solidFill>
                <a:latin typeface="Aptos"/>
              </a:rPr>
              <a:t> </a:t>
            </a:r>
            <a:r>
              <a:rPr lang="en-US" sz="1600" b="1" dirty="0">
                <a:solidFill>
                  <a:srgbClr val="0B3221"/>
                </a:solidFill>
                <a:latin typeface="Aptos"/>
                <a:hlinkClick r:id="rId7">
                  <a:extLst>
                    <a:ext uri="{A12FA001-AC4F-418D-AE19-62706E023703}">
                      <ahyp:hlinkClr xmlns:ahyp="http://schemas.microsoft.com/office/drawing/2018/hyperlinkcolor" val="tx"/>
                    </a:ext>
                  </a:extLst>
                </a:hlinkClick>
              </a:rPr>
              <a:t>3:20</a:t>
            </a:r>
            <a:endParaRPr lang="en-US" sz="1600">
              <a:solidFill>
                <a:srgbClr val="0B3221"/>
              </a:solidFill>
              <a:latin typeface="Calibri"/>
              <a:ea typeface="Calibri"/>
              <a:cs typeface="Calibri"/>
            </a:endParaRPr>
          </a:p>
          <a:p>
            <a:pPr marL="285750" indent="-285750" algn="l">
              <a:lnSpc>
                <a:spcPts val="2200"/>
              </a:lnSpc>
              <a:buFont typeface="Arial"/>
              <a:buChar char="•"/>
            </a:pPr>
            <a:r>
              <a:rPr lang="en-US" sz="1600" dirty="0">
                <a:solidFill>
                  <a:srgbClr val="141414"/>
                </a:solidFill>
                <a:latin typeface="Aptos"/>
              </a:rPr>
              <a:t>Finalizing and Updating Blog</a:t>
            </a:r>
            <a:r>
              <a:rPr lang="en-US" sz="1600" dirty="0">
                <a:solidFill>
                  <a:srgbClr val="0B3221"/>
                </a:solidFill>
                <a:latin typeface="Aptos"/>
              </a:rPr>
              <a:t> </a:t>
            </a:r>
            <a:r>
              <a:rPr lang="en-US" sz="1600" b="1" dirty="0">
                <a:solidFill>
                  <a:srgbClr val="0B3221"/>
                </a:solidFill>
                <a:latin typeface="Aptos"/>
                <a:hlinkClick r:id="rId8">
                  <a:extLst>
                    <a:ext uri="{A12FA001-AC4F-418D-AE19-62706E023703}">
                      <ahyp:hlinkClr xmlns:ahyp="http://schemas.microsoft.com/office/drawing/2018/hyperlinkcolor" val="tx"/>
                    </a:ext>
                  </a:extLst>
                </a:hlinkClick>
              </a:rPr>
              <a:t>4:53</a:t>
            </a:r>
            <a:endParaRPr lang="en-US" sz="1600">
              <a:solidFill>
                <a:srgbClr val="0B3221"/>
              </a:solidFill>
              <a:latin typeface="Calibri"/>
              <a:ea typeface="Calibri"/>
              <a:cs typeface="Calibri"/>
            </a:endParaRPr>
          </a:p>
          <a:p>
            <a:pPr marL="285750" indent="-285750" algn="l">
              <a:lnSpc>
                <a:spcPts val="2200"/>
              </a:lnSpc>
              <a:buFont typeface="Arial"/>
              <a:buChar char="•"/>
            </a:pPr>
            <a:endParaRPr lang="en-US" sz="1600" dirty="0">
              <a:solidFill>
                <a:srgbClr val="141414"/>
              </a:solidFill>
              <a:latin typeface="Aptos"/>
            </a:endParaRPr>
          </a:p>
          <a:p>
            <a:pPr algn="l">
              <a:lnSpc>
                <a:spcPts val="2200"/>
              </a:lnSpc>
            </a:pPr>
            <a:endParaRPr lang="en-US" sz="1600" dirty="0">
              <a:solidFill>
                <a:srgbClr val="141414"/>
              </a:solidFill>
              <a:latin typeface="Aptos"/>
            </a:endParaRPr>
          </a:p>
        </p:txBody>
      </p:sp>
    </p:spTree>
    <p:extLst>
      <p:ext uri="{BB962C8B-B14F-4D97-AF65-F5344CB8AC3E}">
        <p14:creationId xmlns:p14="http://schemas.microsoft.com/office/powerpoint/2010/main" val="1794175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a:extLst>
            <a:ext uri="{FF2B5EF4-FFF2-40B4-BE49-F238E27FC236}">
              <a16:creationId xmlns:a16="http://schemas.microsoft.com/office/drawing/2014/main" id="{98B31C9A-EDA2-7AD7-5F37-EE4030C2A8E5}"/>
            </a:ext>
          </a:extLst>
        </p:cNvPr>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3136BCE7-3FB8-2665-8199-0E19F3CFEFC3}"/>
              </a:ext>
            </a:extLst>
          </p:cNvPr>
          <p:cNvPicPr>
            <a:picLocks noChangeAspect="1"/>
          </p:cNvPicPr>
          <p:nvPr/>
        </p:nvPicPr>
        <p:blipFill>
          <a:blip r:embed="rId3"/>
          <a:stretch>
            <a:fillRect/>
          </a:stretch>
        </p:blipFill>
        <p:spPr>
          <a:xfrm>
            <a:off x="9893901" y="284272"/>
            <a:ext cx="182867" cy="281615"/>
          </a:xfrm>
          <a:prstGeom prst="rect">
            <a:avLst/>
          </a:prstGeom>
        </p:spPr>
      </p:pic>
      <p:sp>
        <p:nvSpPr>
          <p:cNvPr id="7" name="Title 1">
            <a:extLst>
              <a:ext uri="{FF2B5EF4-FFF2-40B4-BE49-F238E27FC236}">
                <a16:creationId xmlns:a16="http://schemas.microsoft.com/office/drawing/2014/main" id="{DA4CAEAE-BE25-61B8-7037-D64F2E2EAF5A}"/>
              </a:ext>
            </a:extLst>
          </p:cNvPr>
          <p:cNvSpPr txBox="1">
            <a:spLocks/>
          </p:cNvSpPr>
          <p:nvPr/>
        </p:nvSpPr>
        <p:spPr>
          <a:xfrm>
            <a:off x="390997" y="1485868"/>
            <a:ext cx="5310228" cy="147059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l">
              <a:lnSpc>
                <a:spcPts val="2200"/>
              </a:lnSpc>
              <a:buFont typeface="Arial"/>
              <a:buChar char="•"/>
            </a:pPr>
            <a:endParaRPr lang="en-US" sz="1600" dirty="0">
              <a:solidFill>
                <a:srgbClr val="141414"/>
              </a:solidFill>
              <a:latin typeface="Aptos"/>
            </a:endParaRPr>
          </a:p>
          <a:p>
            <a:pPr marL="285750" indent="-285750" algn="l">
              <a:lnSpc>
                <a:spcPts val="2200"/>
              </a:lnSpc>
              <a:buFont typeface="Arial"/>
              <a:buChar char="•"/>
            </a:pPr>
            <a:endParaRPr lang="en-US" sz="1600" dirty="0">
              <a:solidFill>
                <a:srgbClr val="141414"/>
              </a:solidFill>
              <a:latin typeface="Aptos"/>
            </a:endParaRPr>
          </a:p>
          <a:p>
            <a:pPr marL="285750" indent="-285750" algn="l">
              <a:lnSpc>
                <a:spcPts val="2200"/>
              </a:lnSpc>
              <a:buFont typeface="Arial"/>
              <a:buChar char="•"/>
            </a:pPr>
            <a:r>
              <a:rPr lang="en-US" sz="1600" dirty="0">
                <a:solidFill>
                  <a:srgbClr val="141414"/>
                </a:solidFill>
                <a:latin typeface="Aptos"/>
              </a:rPr>
              <a:t>Log into Shopify platform</a:t>
            </a:r>
            <a:endParaRPr lang="en-US" dirty="0"/>
          </a:p>
          <a:p>
            <a:pPr marL="285750" indent="-285750" algn="l">
              <a:lnSpc>
                <a:spcPts val="2200"/>
              </a:lnSpc>
              <a:buFont typeface="Arial"/>
              <a:buChar char="•"/>
            </a:pPr>
            <a:r>
              <a:rPr lang="en-US" sz="1600" dirty="0">
                <a:latin typeface="Aptos"/>
              </a:rPr>
              <a:t>Navigate to </a:t>
            </a:r>
            <a:r>
              <a:rPr lang="en-US" sz="1600" b="1" dirty="0">
                <a:latin typeface="Aptos"/>
              </a:rPr>
              <a:t>Content &gt; Blog Posts</a:t>
            </a:r>
            <a:r>
              <a:rPr lang="en-US" sz="1600" dirty="0">
                <a:latin typeface="Aptos"/>
              </a:rPr>
              <a:t> to create new articles</a:t>
            </a: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r>
              <a:rPr lang="en-US" sz="1600" dirty="0">
                <a:latin typeface="Aptos"/>
              </a:rPr>
              <a:t>Click on the blog post you want to edit</a:t>
            </a:r>
          </a:p>
          <a:p>
            <a:pPr marL="285750" indent="-285750" algn="l">
              <a:lnSpc>
                <a:spcPts val="2200"/>
              </a:lnSpc>
              <a:buFont typeface="Arial"/>
              <a:buChar char="•"/>
            </a:pPr>
            <a:r>
              <a:rPr lang="en-US" sz="1600" dirty="0">
                <a:latin typeface="Aptos"/>
              </a:rPr>
              <a:t>Remove any unnecessary words (e.g., "test") from the title to ensure a clean URL</a:t>
            </a:r>
          </a:p>
        </p:txBody>
      </p:sp>
      <p:sp>
        <p:nvSpPr>
          <p:cNvPr id="28" name="Title 1">
            <a:extLst>
              <a:ext uri="{FF2B5EF4-FFF2-40B4-BE49-F238E27FC236}">
                <a16:creationId xmlns:a16="http://schemas.microsoft.com/office/drawing/2014/main" id="{1D111A60-177B-4005-0535-A00ED1B79327}"/>
              </a:ext>
            </a:extLst>
          </p:cNvPr>
          <p:cNvSpPr txBox="1">
            <a:spLocks/>
          </p:cNvSpPr>
          <p:nvPr/>
        </p:nvSpPr>
        <p:spPr>
          <a:xfrm>
            <a:off x="141476" y="161479"/>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Shopify Blog Article Creation</a:t>
            </a:r>
            <a:endParaRPr lang="en-US" dirty="0"/>
          </a:p>
        </p:txBody>
      </p:sp>
      <p:pic>
        <p:nvPicPr>
          <p:cNvPr id="2" name="Picture 1" descr="A blue circle with a black background&#10;&#10;AI-generated content may be incorrect.">
            <a:extLst>
              <a:ext uri="{FF2B5EF4-FFF2-40B4-BE49-F238E27FC236}">
                <a16:creationId xmlns:a16="http://schemas.microsoft.com/office/drawing/2014/main" id="{247BB403-2BA8-C995-4392-13FCE7223582}"/>
              </a:ext>
            </a:extLst>
          </p:cNvPr>
          <p:cNvPicPr>
            <a:picLocks noChangeAspect="1"/>
          </p:cNvPicPr>
          <p:nvPr/>
        </p:nvPicPr>
        <p:blipFill>
          <a:blip r:embed="rId4"/>
          <a:stretch>
            <a:fillRect/>
          </a:stretch>
        </p:blipFill>
        <p:spPr>
          <a:xfrm>
            <a:off x="10354930" y="312351"/>
            <a:ext cx="1470838" cy="184555"/>
          </a:xfrm>
          <a:prstGeom prst="rect">
            <a:avLst/>
          </a:prstGeom>
        </p:spPr>
      </p:pic>
      <p:pic>
        <p:nvPicPr>
          <p:cNvPr id="20" name="Picture 19" descr="generated-image-at-00:00:10">
            <a:extLst>
              <a:ext uri="{FF2B5EF4-FFF2-40B4-BE49-F238E27FC236}">
                <a16:creationId xmlns:a16="http://schemas.microsoft.com/office/drawing/2014/main" id="{982EAB8D-8F23-AE1F-3D02-46C0F8E867E0}"/>
              </a:ext>
            </a:extLst>
          </p:cNvPr>
          <p:cNvPicPr>
            <a:picLocks noChangeAspect="1"/>
          </p:cNvPicPr>
          <p:nvPr/>
        </p:nvPicPr>
        <p:blipFill>
          <a:blip r:embed="rId5"/>
          <a:stretch>
            <a:fillRect/>
          </a:stretch>
        </p:blipFill>
        <p:spPr>
          <a:xfrm>
            <a:off x="5941483" y="561972"/>
            <a:ext cx="5494866" cy="2961218"/>
          </a:xfrm>
          <a:prstGeom prst="rect">
            <a:avLst/>
          </a:prstGeom>
        </p:spPr>
      </p:pic>
      <p:pic>
        <p:nvPicPr>
          <p:cNvPr id="21" name="Picture 20" descr="generated-image-at-00:00:19">
            <a:extLst>
              <a:ext uri="{FF2B5EF4-FFF2-40B4-BE49-F238E27FC236}">
                <a16:creationId xmlns:a16="http://schemas.microsoft.com/office/drawing/2014/main" id="{47F1687A-DD61-4700-B21E-E3D023B64D1A}"/>
              </a:ext>
            </a:extLst>
          </p:cNvPr>
          <p:cNvPicPr>
            <a:picLocks noChangeAspect="1"/>
          </p:cNvPicPr>
          <p:nvPr/>
        </p:nvPicPr>
        <p:blipFill>
          <a:blip r:embed="rId6"/>
          <a:stretch>
            <a:fillRect/>
          </a:stretch>
        </p:blipFill>
        <p:spPr>
          <a:xfrm>
            <a:off x="5941483" y="3684057"/>
            <a:ext cx="5494866" cy="3035301"/>
          </a:xfrm>
          <a:prstGeom prst="rect">
            <a:avLst/>
          </a:prstGeom>
        </p:spPr>
      </p:pic>
      <p:sp>
        <p:nvSpPr>
          <p:cNvPr id="22" name="TextBox 21">
            <a:extLst>
              <a:ext uri="{FF2B5EF4-FFF2-40B4-BE49-F238E27FC236}">
                <a16:creationId xmlns:a16="http://schemas.microsoft.com/office/drawing/2014/main" id="{20CD1C5E-7FC1-B6E4-AB75-21C999957CE9}"/>
              </a:ext>
            </a:extLst>
          </p:cNvPr>
          <p:cNvSpPr txBox="1"/>
          <p:nvPr/>
        </p:nvSpPr>
        <p:spPr>
          <a:xfrm>
            <a:off x="402167" y="3936999"/>
            <a:ext cx="4529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Editing Blog Title and URL </a:t>
            </a:r>
            <a:r>
              <a:rPr lang="en-US" b="1" dirty="0">
                <a:solidFill>
                  <a:srgbClr val="00B0F0"/>
                </a:solidFill>
                <a:ea typeface="+mn-lt"/>
                <a:cs typeface="+mn-lt"/>
                <a:hlinkClick r:id="rId7">
                  <a:extLst>
                    <a:ext uri="{A12FA001-AC4F-418D-AE19-62706E023703}">
                      <ahyp:hlinkClr xmlns:ahyp="http://schemas.microsoft.com/office/drawing/2018/hyperlinkcolor" val="tx"/>
                    </a:ext>
                  </a:extLst>
                </a:hlinkClick>
              </a:rPr>
              <a:t>0:19</a:t>
            </a:r>
            <a:r>
              <a:rPr lang="en-US" b="1" dirty="0">
                <a:solidFill>
                  <a:srgbClr val="00B0F0"/>
                </a:solidFill>
                <a:ea typeface="+mn-lt"/>
                <a:cs typeface="+mn-lt"/>
              </a:rPr>
              <a:t> </a:t>
            </a:r>
          </a:p>
        </p:txBody>
      </p:sp>
      <p:sp>
        <p:nvSpPr>
          <p:cNvPr id="23" name="TextBox 22">
            <a:extLst>
              <a:ext uri="{FF2B5EF4-FFF2-40B4-BE49-F238E27FC236}">
                <a16:creationId xmlns:a16="http://schemas.microsoft.com/office/drawing/2014/main" id="{7F0F91ED-41B9-A038-A5BE-22AE7B358D00}"/>
              </a:ext>
            </a:extLst>
          </p:cNvPr>
          <p:cNvSpPr txBox="1"/>
          <p:nvPr/>
        </p:nvSpPr>
        <p:spPr>
          <a:xfrm>
            <a:off x="402166" y="1524000"/>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Accessing Blog </a:t>
            </a:r>
            <a:r>
              <a:rPr lang="en-US" b="1" dirty="0">
                <a:solidFill>
                  <a:srgbClr val="141414"/>
                </a:solidFill>
                <a:ea typeface="+mn-lt"/>
                <a:cs typeface="+mn-lt"/>
              </a:rPr>
              <a:t> </a:t>
            </a:r>
            <a:r>
              <a:rPr lang="en-US" b="1" dirty="0">
                <a:solidFill>
                  <a:srgbClr val="00B0F0"/>
                </a:solidFill>
                <a:ea typeface="+mn-lt"/>
                <a:cs typeface="+mn-lt"/>
                <a:hlinkClick r:id="rId8">
                  <a:extLst>
                    <a:ext uri="{A12FA001-AC4F-418D-AE19-62706E023703}">
                      <ahyp:hlinkClr xmlns:ahyp="http://schemas.microsoft.com/office/drawing/2018/hyperlinkcolor" val="tx"/>
                    </a:ext>
                  </a:extLst>
                </a:hlinkClick>
              </a:rPr>
              <a:t>0:10</a:t>
            </a:r>
            <a:r>
              <a:rPr lang="en-US" b="1" dirty="0"/>
              <a:t> </a:t>
            </a:r>
          </a:p>
        </p:txBody>
      </p:sp>
    </p:spTree>
    <p:extLst>
      <p:ext uri="{BB962C8B-B14F-4D97-AF65-F5344CB8AC3E}">
        <p14:creationId xmlns:p14="http://schemas.microsoft.com/office/powerpoint/2010/main" val="2314949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F4F4"/>
        </a:solidFill>
        <a:effectLst/>
      </p:bgPr>
    </p:bg>
    <p:spTree>
      <p:nvGrpSpPr>
        <p:cNvPr id="1" name="">
          <a:extLst>
            <a:ext uri="{FF2B5EF4-FFF2-40B4-BE49-F238E27FC236}">
              <a16:creationId xmlns:a16="http://schemas.microsoft.com/office/drawing/2014/main" id="{D11360A1-E7DB-EAD6-9BE9-4EFD851B192D}"/>
            </a:ext>
          </a:extLst>
        </p:cNvPr>
        <p:cNvGrpSpPr/>
        <p:nvPr/>
      </p:nvGrpSpPr>
      <p:grpSpPr>
        <a:xfrm>
          <a:off x="0" y="0"/>
          <a:ext cx="0" cy="0"/>
          <a:chOff x="0" y="0"/>
          <a:chExt cx="0" cy="0"/>
        </a:xfrm>
      </p:grpSpPr>
      <p:pic>
        <p:nvPicPr>
          <p:cNvPr id="12" name="Picture 11" descr="A green letter on a black background&#10;&#10;Description automatically generated">
            <a:extLst>
              <a:ext uri="{FF2B5EF4-FFF2-40B4-BE49-F238E27FC236}">
                <a16:creationId xmlns:a16="http://schemas.microsoft.com/office/drawing/2014/main" id="{8A5B72E6-0E93-1B42-EF85-B8C2F374046F}"/>
              </a:ext>
            </a:extLst>
          </p:cNvPr>
          <p:cNvPicPr>
            <a:picLocks noChangeAspect="1"/>
          </p:cNvPicPr>
          <p:nvPr/>
        </p:nvPicPr>
        <p:blipFill>
          <a:blip r:embed="rId3"/>
          <a:stretch>
            <a:fillRect/>
          </a:stretch>
        </p:blipFill>
        <p:spPr>
          <a:xfrm>
            <a:off x="9893901" y="284272"/>
            <a:ext cx="182867" cy="281615"/>
          </a:xfrm>
          <a:prstGeom prst="rect">
            <a:avLst/>
          </a:prstGeom>
        </p:spPr>
      </p:pic>
      <p:sp>
        <p:nvSpPr>
          <p:cNvPr id="7" name="Title 1">
            <a:extLst>
              <a:ext uri="{FF2B5EF4-FFF2-40B4-BE49-F238E27FC236}">
                <a16:creationId xmlns:a16="http://schemas.microsoft.com/office/drawing/2014/main" id="{FD2368D5-D114-F59B-F39C-03B94C9DF569}"/>
              </a:ext>
            </a:extLst>
          </p:cNvPr>
          <p:cNvSpPr txBox="1">
            <a:spLocks/>
          </p:cNvSpPr>
          <p:nvPr/>
        </p:nvSpPr>
        <p:spPr>
          <a:xfrm>
            <a:off x="401580" y="1718701"/>
            <a:ext cx="6474395" cy="123776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285750" indent="-285750" algn="l">
              <a:lnSpc>
                <a:spcPts val="2200"/>
              </a:lnSpc>
              <a:buFont typeface="Arial"/>
              <a:buChar char="•"/>
            </a:pPr>
            <a:endParaRPr lang="en-US" sz="1600" dirty="0">
              <a:solidFill>
                <a:srgbClr val="141414"/>
              </a:solidFill>
              <a:latin typeface="Aptos"/>
            </a:endParaRPr>
          </a:p>
          <a:p>
            <a:pPr marL="285750" indent="-285750" algn="l">
              <a:lnSpc>
                <a:spcPts val="2200"/>
              </a:lnSpc>
              <a:buFont typeface="Arial"/>
              <a:buChar char="•"/>
            </a:pPr>
            <a:r>
              <a:rPr lang="en-US" sz="1600" dirty="0">
                <a:solidFill>
                  <a:srgbClr val="141414"/>
                </a:solidFill>
                <a:latin typeface="Aptos"/>
              </a:rPr>
              <a:t>Click on </a:t>
            </a:r>
            <a:r>
              <a:rPr lang="en-US" sz="1600" b="1" dirty="0">
                <a:solidFill>
                  <a:srgbClr val="141414"/>
                </a:solidFill>
                <a:latin typeface="Aptos"/>
              </a:rPr>
              <a:t>Search Engine</a:t>
            </a:r>
            <a:r>
              <a:rPr lang="en-US" sz="1600" dirty="0">
                <a:solidFill>
                  <a:srgbClr val="141414"/>
                </a:solidFill>
                <a:latin typeface="Aptos"/>
              </a:rPr>
              <a:t> </a:t>
            </a:r>
            <a:r>
              <a:rPr lang="en-US" sz="1600" b="1" dirty="0">
                <a:solidFill>
                  <a:srgbClr val="141414"/>
                </a:solidFill>
                <a:latin typeface="Aptos"/>
              </a:rPr>
              <a:t>Listing</a:t>
            </a:r>
            <a:r>
              <a:rPr lang="en-US" sz="1600" dirty="0">
                <a:solidFill>
                  <a:srgbClr val="141414"/>
                </a:solidFill>
                <a:latin typeface="Aptos"/>
              </a:rPr>
              <a:t> and then </a:t>
            </a:r>
            <a:r>
              <a:rPr lang="en-US" sz="1600" b="1" dirty="0">
                <a:solidFill>
                  <a:srgbClr val="141414"/>
                </a:solidFill>
                <a:latin typeface="Aptos"/>
              </a:rPr>
              <a:t>Edit</a:t>
            </a:r>
            <a:endParaRPr lang="en-US" b="1"/>
          </a:p>
          <a:p>
            <a:pPr marL="285750" indent="-285750" algn="l">
              <a:lnSpc>
                <a:spcPts val="2200"/>
              </a:lnSpc>
              <a:buFont typeface="Arial"/>
              <a:buChar char="•"/>
            </a:pPr>
            <a:r>
              <a:rPr lang="en-US" sz="1600" dirty="0">
                <a:latin typeface="Aptos"/>
              </a:rPr>
              <a:t>Remove unnecessary words from the page title and update meta description, then hit </a:t>
            </a:r>
            <a:r>
              <a:rPr lang="en-US" sz="1600" b="1" dirty="0">
                <a:latin typeface="Aptos"/>
              </a:rPr>
              <a:t>Save</a:t>
            </a:r>
            <a:endParaRPr lang="en-US" b="1" dirty="0"/>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endParaRPr lang="en-US" sz="1600" dirty="0">
              <a:latin typeface="Aptos"/>
            </a:endParaRPr>
          </a:p>
          <a:p>
            <a:pPr marL="285750" indent="-285750" algn="l">
              <a:lnSpc>
                <a:spcPts val="2200"/>
              </a:lnSpc>
              <a:buFont typeface="Arial"/>
              <a:buChar char="•"/>
            </a:pPr>
            <a:r>
              <a:rPr lang="en-US" sz="1600" dirty="0">
                <a:latin typeface="Aptos"/>
              </a:rPr>
              <a:t>Ensure all headings are set to Headline 2 as appropriate</a:t>
            </a:r>
            <a:endParaRPr lang="en-US" dirty="0"/>
          </a:p>
          <a:p>
            <a:pPr marL="285750" indent="-285750" algn="l">
              <a:lnSpc>
                <a:spcPts val="2200"/>
              </a:lnSpc>
              <a:buFont typeface="Arial"/>
              <a:buChar char="•"/>
            </a:pPr>
            <a:r>
              <a:rPr lang="en-US" sz="1600" dirty="0">
                <a:latin typeface="Aptos"/>
              </a:rPr>
              <a:t>Replace any dashes in the text with bullet points for better readability</a:t>
            </a:r>
          </a:p>
          <a:p>
            <a:pPr marL="285750" indent="-285750" algn="l">
              <a:lnSpc>
                <a:spcPts val="2200"/>
              </a:lnSpc>
              <a:buFont typeface="Arial"/>
              <a:buChar char="•"/>
            </a:pPr>
            <a:r>
              <a:rPr lang="en-US" sz="1600" dirty="0">
                <a:latin typeface="Aptos"/>
              </a:rPr>
              <a:t>Ensure all lines are updated correctly by entering the URL/updating title</a:t>
            </a:r>
          </a:p>
        </p:txBody>
      </p:sp>
      <p:sp>
        <p:nvSpPr>
          <p:cNvPr id="28" name="Title 1">
            <a:extLst>
              <a:ext uri="{FF2B5EF4-FFF2-40B4-BE49-F238E27FC236}">
                <a16:creationId xmlns:a16="http://schemas.microsoft.com/office/drawing/2014/main" id="{CE9DE33A-DDE9-569B-70AF-E9AE1B73424A}"/>
              </a:ext>
            </a:extLst>
          </p:cNvPr>
          <p:cNvSpPr txBox="1">
            <a:spLocks/>
          </p:cNvSpPr>
          <p:nvPr/>
        </p:nvSpPr>
        <p:spPr>
          <a:xfrm>
            <a:off x="141476" y="161479"/>
            <a:ext cx="5049568" cy="4774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2400" dirty="0">
                <a:solidFill>
                  <a:srgbClr val="0B3221"/>
                </a:solidFill>
                <a:latin typeface="Piazzolla"/>
              </a:rPr>
              <a:t>Shopify Blog Article Creation</a:t>
            </a:r>
            <a:endParaRPr lang="en-US" dirty="0"/>
          </a:p>
        </p:txBody>
      </p:sp>
      <p:pic>
        <p:nvPicPr>
          <p:cNvPr id="2" name="Picture 1" descr="A blue circle with a black background&#10;&#10;AI-generated content may be incorrect.">
            <a:extLst>
              <a:ext uri="{FF2B5EF4-FFF2-40B4-BE49-F238E27FC236}">
                <a16:creationId xmlns:a16="http://schemas.microsoft.com/office/drawing/2014/main" id="{026086FD-63DD-0056-7B7C-F700E491F0C1}"/>
              </a:ext>
            </a:extLst>
          </p:cNvPr>
          <p:cNvPicPr>
            <a:picLocks noChangeAspect="1"/>
          </p:cNvPicPr>
          <p:nvPr/>
        </p:nvPicPr>
        <p:blipFill>
          <a:blip r:embed="rId4"/>
          <a:stretch>
            <a:fillRect/>
          </a:stretch>
        </p:blipFill>
        <p:spPr>
          <a:xfrm>
            <a:off x="10354930" y="312351"/>
            <a:ext cx="1470838" cy="184555"/>
          </a:xfrm>
          <a:prstGeom prst="rect">
            <a:avLst/>
          </a:prstGeom>
        </p:spPr>
      </p:pic>
      <p:sp>
        <p:nvSpPr>
          <p:cNvPr id="22" name="TextBox 21">
            <a:extLst>
              <a:ext uri="{FF2B5EF4-FFF2-40B4-BE49-F238E27FC236}">
                <a16:creationId xmlns:a16="http://schemas.microsoft.com/office/drawing/2014/main" id="{63BBC1E4-85A2-FC9B-4ABA-1BD1F92D3FB6}"/>
              </a:ext>
            </a:extLst>
          </p:cNvPr>
          <p:cNvSpPr txBox="1"/>
          <p:nvPr/>
        </p:nvSpPr>
        <p:spPr>
          <a:xfrm>
            <a:off x="402167" y="3936999"/>
            <a:ext cx="4529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Formatting Headings/Body Copy  </a:t>
            </a:r>
            <a:r>
              <a:rPr lang="en-US" b="1" dirty="0">
                <a:solidFill>
                  <a:srgbClr val="00B0F0"/>
                </a:solidFill>
                <a:hlinkClick r:id="rId5">
                  <a:extLst>
                    <a:ext uri="{A12FA001-AC4F-418D-AE19-62706E023703}">
                      <ahyp:hlinkClr xmlns:ahyp="http://schemas.microsoft.com/office/drawing/2018/hyperlinkcolor" val="tx"/>
                    </a:ext>
                  </a:extLst>
                </a:hlinkClick>
              </a:rPr>
              <a:t>1:11</a:t>
            </a:r>
            <a:endParaRPr lang="en-US" b="1">
              <a:solidFill>
                <a:srgbClr val="00B0F0"/>
              </a:solidFill>
            </a:endParaRPr>
          </a:p>
        </p:txBody>
      </p:sp>
      <p:sp>
        <p:nvSpPr>
          <p:cNvPr id="23" name="TextBox 22">
            <a:extLst>
              <a:ext uri="{FF2B5EF4-FFF2-40B4-BE49-F238E27FC236}">
                <a16:creationId xmlns:a16="http://schemas.microsoft.com/office/drawing/2014/main" id="{A4FF034E-ED3E-870D-5BF0-8A77D2367034}"/>
              </a:ext>
            </a:extLst>
          </p:cNvPr>
          <p:cNvSpPr txBox="1"/>
          <p:nvPr/>
        </p:nvSpPr>
        <p:spPr>
          <a:xfrm>
            <a:off x="402166" y="1608667"/>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Updating Search Engine Listing</a:t>
            </a:r>
            <a:r>
              <a:rPr lang="en-US" b="1" dirty="0">
                <a:solidFill>
                  <a:srgbClr val="002060"/>
                </a:solidFill>
              </a:rPr>
              <a:t> </a:t>
            </a:r>
            <a:r>
              <a:rPr lang="en-US" b="1" dirty="0">
                <a:solidFill>
                  <a:srgbClr val="002060"/>
                </a:solidFill>
                <a:ea typeface="+mn-lt"/>
                <a:cs typeface="+mn-lt"/>
              </a:rPr>
              <a:t> </a:t>
            </a:r>
            <a:r>
              <a:rPr lang="en-US" b="1" dirty="0">
                <a:solidFill>
                  <a:srgbClr val="00B0F0"/>
                </a:solidFill>
                <a:ea typeface="+mn-lt"/>
                <a:cs typeface="+mn-lt"/>
                <a:hlinkClick r:id="rId6">
                  <a:extLst>
                    <a:ext uri="{A12FA001-AC4F-418D-AE19-62706E023703}">
                      <ahyp:hlinkClr xmlns:ahyp="http://schemas.microsoft.com/office/drawing/2018/hyperlinkcolor" val="tx"/>
                    </a:ext>
                  </a:extLst>
                </a:hlinkClick>
              </a:rPr>
              <a:t>0:44</a:t>
            </a:r>
            <a:endParaRPr lang="en-US" b="1" dirty="0">
              <a:solidFill>
                <a:srgbClr val="00B0F0"/>
              </a:solidFill>
              <a:hlinkClick r:id="" action="ppaction://noaction">
                <a:extLst>
                  <a:ext uri="{A12FA001-AC4F-418D-AE19-62706E023703}">
                    <ahyp:hlinkClr xmlns:ahyp="http://schemas.microsoft.com/office/drawing/2018/hyperlinkcolor" val="tx"/>
                  </a:ext>
                </a:extLst>
              </a:hlinkClick>
            </a:endParaRPr>
          </a:p>
        </p:txBody>
      </p:sp>
      <p:pic>
        <p:nvPicPr>
          <p:cNvPr id="3" name="Picture 2" descr="generated-image-at-00:00:44">
            <a:extLst>
              <a:ext uri="{FF2B5EF4-FFF2-40B4-BE49-F238E27FC236}">
                <a16:creationId xmlns:a16="http://schemas.microsoft.com/office/drawing/2014/main" id="{51218118-E7A6-0CEA-B862-D678CAB379DE}"/>
              </a:ext>
            </a:extLst>
          </p:cNvPr>
          <p:cNvPicPr>
            <a:picLocks noChangeAspect="1"/>
          </p:cNvPicPr>
          <p:nvPr/>
        </p:nvPicPr>
        <p:blipFill>
          <a:blip r:embed="rId7"/>
          <a:stretch>
            <a:fillRect/>
          </a:stretch>
        </p:blipFill>
        <p:spPr>
          <a:xfrm>
            <a:off x="6883399" y="1080557"/>
            <a:ext cx="4309533" cy="2516717"/>
          </a:xfrm>
          <a:prstGeom prst="rect">
            <a:avLst/>
          </a:prstGeom>
        </p:spPr>
      </p:pic>
      <p:pic>
        <p:nvPicPr>
          <p:cNvPr id="4" name="Picture 3" descr="generated-image-at-00:01:11">
            <a:extLst>
              <a:ext uri="{FF2B5EF4-FFF2-40B4-BE49-F238E27FC236}">
                <a16:creationId xmlns:a16="http://schemas.microsoft.com/office/drawing/2014/main" id="{BE279692-1CDE-71CD-F51A-177C61DEDE39}"/>
              </a:ext>
            </a:extLst>
          </p:cNvPr>
          <p:cNvPicPr>
            <a:picLocks noChangeAspect="1"/>
          </p:cNvPicPr>
          <p:nvPr/>
        </p:nvPicPr>
        <p:blipFill>
          <a:blip r:embed="rId8"/>
          <a:stretch>
            <a:fillRect/>
          </a:stretch>
        </p:blipFill>
        <p:spPr>
          <a:xfrm>
            <a:off x="6883400" y="4223808"/>
            <a:ext cx="4309533" cy="2347383"/>
          </a:xfrm>
          <a:prstGeom prst="rect">
            <a:avLst/>
          </a:prstGeom>
        </p:spPr>
      </p:pic>
    </p:spTree>
    <p:extLst>
      <p:ext uri="{BB962C8B-B14F-4D97-AF65-F5344CB8AC3E}">
        <p14:creationId xmlns:p14="http://schemas.microsoft.com/office/powerpoint/2010/main" val="4249773848"/>
      </p:ext>
    </p:extLst>
  </p:cSld>
  <p:clrMapOvr>
    <a:masterClrMapping/>
  </p:clrMapOvr>
</p:sld>
</file>

<file path=ppt/theme/theme1.xml><?xml version="1.0" encoding="utf-8"?>
<a:theme xmlns:a="http://schemas.openxmlformats.org/drawingml/2006/main" name="Arcadia">
  <a:themeElements>
    <a:clrScheme name="Arcadia Colors">
      <a:dk1>
        <a:srgbClr val="141414"/>
      </a:dk1>
      <a:lt1>
        <a:srgbClr val="FFFFFF"/>
      </a:lt1>
      <a:dk2>
        <a:srgbClr val="182C20"/>
      </a:dk2>
      <a:lt2>
        <a:srgbClr val="F1F3F3"/>
      </a:lt2>
      <a:accent1>
        <a:srgbClr val="182C20"/>
      </a:accent1>
      <a:accent2>
        <a:srgbClr val="BDD5B3"/>
      </a:accent2>
      <a:accent3>
        <a:srgbClr val="B7B6C1"/>
      </a:accent3>
      <a:accent4>
        <a:srgbClr val="D1D0D7"/>
      </a:accent4>
      <a:accent5>
        <a:srgbClr val="E7E9EB"/>
      </a:accent5>
      <a:accent6>
        <a:srgbClr val="8E283B"/>
      </a:accent6>
      <a:hlink>
        <a:srgbClr val="BDD5B3"/>
      </a:hlink>
      <a:folHlink>
        <a:srgbClr val="FFC148"/>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rcadia" id="{532225C4-1038-984C-93EF-7DD48AB4539A}" vid="{F9F483CE-DDFC-7048-BAEB-9B80D4A1F8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F9847F735E7847A1ADAF8FB3142C6E" ma:contentTypeVersion="14" ma:contentTypeDescription="Create a new document." ma:contentTypeScope="" ma:versionID="5d260243e8d3bf2b974e8b13bb013c42">
  <xsd:schema xmlns:xsd="http://www.w3.org/2001/XMLSchema" xmlns:xs="http://www.w3.org/2001/XMLSchema" xmlns:p="http://schemas.microsoft.com/office/2006/metadata/properties" xmlns:ns2="1230a42d-7a50-467b-9921-5b775a12dc09" xmlns:ns3="83d5b9ab-1eba-4b1e-b00e-1c4f06e7b722" targetNamespace="http://schemas.microsoft.com/office/2006/metadata/properties" ma:root="true" ma:fieldsID="6936f96f28f17722bcb9a471e58516af" ns2:_="" ns3:_="">
    <xsd:import namespace="1230a42d-7a50-467b-9921-5b775a12dc09"/>
    <xsd:import namespace="83d5b9ab-1eba-4b1e-b00e-1c4f06e7b72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30a42d-7a50-467b-9921-5b775a12dc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98788cf-c3b7-4187-97a8-6130b64761b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3d5b9ab-1eba-4b1e-b00e-1c4f06e7b722"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23fa69c-7f00-46a5-a17e-f0e446b7237b}" ma:internalName="TaxCatchAll" ma:showField="CatchAllData" ma:web="83d5b9ab-1eba-4b1e-b00e-1c4f06e7b7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230a42d-7a50-467b-9921-5b775a12dc09">
      <Terms xmlns="http://schemas.microsoft.com/office/infopath/2007/PartnerControls"/>
    </lcf76f155ced4ddcb4097134ff3c332f>
    <TaxCatchAll xmlns="83d5b9ab-1eba-4b1e-b00e-1c4f06e7b72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BF1418-F0D5-4704-B025-1276541753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30a42d-7a50-467b-9921-5b775a12dc09"/>
    <ds:schemaRef ds:uri="83d5b9ab-1eba-4b1e-b00e-1c4f06e7b7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10AD4A-8735-4225-96DE-9CFC93831103}">
  <ds:schemaRefs>
    <ds:schemaRef ds:uri="1230a42d-7a50-467b-9921-5b775a12dc09"/>
    <ds:schemaRef ds:uri="83d5b9ab-1eba-4b1e-b00e-1c4f06e7b72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F2F5D42-49ED-4C86-BB32-04A9D8B796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Arcadia</Template>
  <Application>Microsoft Office PowerPoint</Application>
  <PresentationFormat>Widescreen</PresentationFormat>
  <Slides>13</Slides>
  <Notes>12</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Arcadia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Sabrina Siegel</dc:creator>
  <cp:revision>755</cp:revision>
  <dcterms:created xsi:type="dcterms:W3CDTF">2024-06-07T21:39:11Z</dcterms:created>
  <dcterms:modified xsi:type="dcterms:W3CDTF">2025-10-15T11:44:04Z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0x01010071F9847F735E7847A1ADAF8FB3142C6E</vt:lpwstr>
  </property>
  <property fmtid="{D5CDD505-2E9C-101B-9397-08002B2CF9AE}" pid="3" name="Order">
    <vt:lpwstr>25400.0000000000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y fmtid="{D5CDD505-2E9C-101B-9397-08002B2CF9AE}" pid="10" name="MediaServiceImageTags">
    <vt:lpwstr/>
  </property>
</Properties>
</file>